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5" r:id="rId3"/>
  </p:sldMasterIdLst>
  <p:notesMasterIdLst>
    <p:notesMasterId r:id="rId30"/>
  </p:notesMasterIdLst>
  <p:sldIdLst>
    <p:sldId id="258" r:id="rId4"/>
    <p:sldId id="257" r:id="rId5"/>
    <p:sldId id="298" r:id="rId6"/>
    <p:sldId id="307" r:id="rId7"/>
    <p:sldId id="308" r:id="rId8"/>
    <p:sldId id="309" r:id="rId9"/>
    <p:sldId id="303" r:id="rId10"/>
    <p:sldId id="304" r:id="rId11"/>
    <p:sldId id="306" r:id="rId12"/>
    <p:sldId id="349" r:id="rId13"/>
    <p:sldId id="290" r:id="rId14"/>
    <p:sldId id="350" r:id="rId15"/>
    <p:sldId id="342" r:id="rId16"/>
    <p:sldId id="343" r:id="rId17"/>
    <p:sldId id="351" r:id="rId18"/>
    <p:sldId id="265" r:id="rId19"/>
    <p:sldId id="363" r:id="rId20"/>
    <p:sldId id="369" r:id="rId21"/>
    <p:sldId id="366" r:id="rId22"/>
    <p:sldId id="367" r:id="rId23"/>
    <p:sldId id="368" r:id="rId24"/>
    <p:sldId id="360" r:id="rId25"/>
    <p:sldId id="361" r:id="rId26"/>
    <p:sldId id="362" r:id="rId27"/>
    <p:sldId id="266" r:id="rId28"/>
    <p:sldId id="370" r:id="rId2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1B6F71-406D-4C42-AAC8-02612ADE1B94}">
          <p14:sldIdLst>
            <p14:sldId id="258"/>
            <p14:sldId id="257"/>
            <p14:sldId id="298"/>
            <p14:sldId id="307"/>
            <p14:sldId id="308"/>
            <p14:sldId id="309"/>
            <p14:sldId id="303"/>
            <p14:sldId id="304"/>
            <p14:sldId id="306"/>
            <p14:sldId id="349"/>
            <p14:sldId id="290"/>
            <p14:sldId id="350"/>
            <p14:sldId id="342"/>
            <p14:sldId id="343"/>
            <p14:sldId id="351"/>
            <p14:sldId id="265"/>
            <p14:sldId id="363"/>
            <p14:sldId id="369"/>
            <p14:sldId id="366"/>
            <p14:sldId id="367"/>
            <p14:sldId id="368"/>
            <p14:sldId id="360"/>
            <p14:sldId id="361"/>
            <p14:sldId id="362"/>
            <p14:sldId id="266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C99B5-5758-471D-A96A-9ED8155CA9E4}" type="doc">
      <dgm:prSet loTypeId="urn:microsoft.com/office/officeart/2008/layout/HexagonCluster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EA35B3-F70B-4981-B977-4395AFD16C59}" type="pres">
      <dgm:prSet presAssocID="{3C2C99B5-5758-471D-A96A-9ED8155CA9E4}" presName="Name0" presStyleCnt="0">
        <dgm:presLayoutVars>
          <dgm:chMax val="21"/>
          <dgm:chPref val="21"/>
        </dgm:presLayoutVars>
      </dgm:prSet>
      <dgm:spPr/>
    </dgm:pt>
  </dgm:ptLst>
  <dgm:cxnLst>
    <dgm:cxn modelId="{67B23013-983D-4723-8C5E-3218AF14AC43}" type="presOf" srcId="{3C2C99B5-5758-471D-A96A-9ED8155CA9E4}" destId="{39EA35B3-F70B-4981-B977-4395AFD16C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34EBB5-2F7D-47D3-A917-E98B5AF62A0F}" type="doc">
      <dgm:prSet loTypeId="urn:microsoft.com/office/officeart/2011/layout/Circle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3C9049-56D8-4E03-A91F-C9B560CFACCF}">
      <dgm:prSet phldrT="[Text]"/>
      <dgm:spPr/>
      <dgm:t>
        <a:bodyPr/>
        <a:lstStyle/>
        <a:p>
          <a:pPr algn="l"/>
          <a:r>
            <a:rPr lang="en-US" dirty="0"/>
            <a:t>Team of Environmental Experts visits each &amp; every Healthcare facility to ensure the compliance of SOP’s as per HWM rules</a:t>
          </a:r>
        </a:p>
      </dgm:t>
    </dgm:pt>
    <dgm:pt modelId="{D80A8E28-9365-475E-BE0D-46BC96BF6ACC}" type="parTrans" cxnId="{2E6E304B-220C-49CE-8621-13B66966744C}">
      <dgm:prSet/>
      <dgm:spPr/>
      <dgm:t>
        <a:bodyPr/>
        <a:lstStyle/>
        <a:p>
          <a:endParaRPr lang="en-US"/>
        </a:p>
      </dgm:t>
    </dgm:pt>
    <dgm:pt modelId="{41ABAAF0-F9E1-4540-866E-9630814CBAF6}" type="sibTrans" cxnId="{2E6E304B-220C-49CE-8621-13B66966744C}">
      <dgm:prSet/>
      <dgm:spPr/>
      <dgm:t>
        <a:bodyPr/>
        <a:lstStyle/>
        <a:p>
          <a:endParaRPr lang="en-US"/>
        </a:p>
      </dgm:t>
    </dgm:pt>
    <dgm:pt modelId="{63AFCE83-35FC-4FAE-82B8-98A36B2822C1}">
      <dgm:prSet phldrT="[Text]"/>
      <dgm:spPr/>
      <dgm:t>
        <a:bodyPr/>
        <a:lstStyle/>
        <a:p>
          <a:pPr algn="l"/>
          <a:r>
            <a:rPr lang="en-US" dirty="0"/>
            <a:t>Publication of Monitoring &amp; Training reports on monthly basis  </a:t>
          </a:r>
        </a:p>
      </dgm:t>
    </dgm:pt>
    <dgm:pt modelId="{B758BED9-F227-4602-884E-9749D01C42BD}" type="parTrans" cxnId="{1F6F4194-1958-4345-BAF6-9F122644164B}">
      <dgm:prSet/>
      <dgm:spPr/>
      <dgm:t>
        <a:bodyPr/>
        <a:lstStyle/>
        <a:p>
          <a:endParaRPr lang="en-US"/>
        </a:p>
      </dgm:t>
    </dgm:pt>
    <dgm:pt modelId="{BE9E57D2-286A-4FF9-A371-314572E3BC63}" type="sibTrans" cxnId="{1F6F4194-1958-4345-BAF6-9F122644164B}">
      <dgm:prSet/>
      <dgm:spPr/>
      <dgm:t>
        <a:bodyPr/>
        <a:lstStyle/>
        <a:p>
          <a:endParaRPr lang="en-US"/>
        </a:p>
      </dgm:t>
    </dgm:pt>
    <dgm:pt modelId="{FE0FF466-1D1C-420D-AF95-020087D26F6B}">
      <dgm:prSet phldrT="[Text]"/>
      <dgm:spPr/>
      <dgm:t>
        <a:bodyPr/>
        <a:lstStyle/>
        <a:p>
          <a:pPr algn="l"/>
          <a:r>
            <a:rPr lang="en-US" dirty="0"/>
            <a:t>Compilation and signing of all reports from respective hospital authority</a:t>
          </a:r>
        </a:p>
      </dgm:t>
    </dgm:pt>
    <dgm:pt modelId="{50E9086B-D514-4A52-AB7E-DF0B32F108F6}" type="parTrans" cxnId="{C5C33053-BF7B-4E76-B45E-4AF5E050409A}">
      <dgm:prSet/>
      <dgm:spPr/>
      <dgm:t>
        <a:bodyPr/>
        <a:lstStyle/>
        <a:p>
          <a:endParaRPr lang="en-US"/>
        </a:p>
      </dgm:t>
    </dgm:pt>
    <dgm:pt modelId="{A50BEBCB-5530-4245-B50F-12E26521FDC3}" type="sibTrans" cxnId="{C5C33053-BF7B-4E76-B45E-4AF5E050409A}">
      <dgm:prSet/>
      <dgm:spPr/>
      <dgm:t>
        <a:bodyPr/>
        <a:lstStyle/>
        <a:p>
          <a:endParaRPr lang="en-US"/>
        </a:p>
      </dgm:t>
    </dgm:pt>
    <dgm:pt modelId="{A8876F74-78C3-4FF5-BBE7-080918885135}" type="pres">
      <dgm:prSet presAssocID="{8034EBB5-2F7D-47D3-A917-E98B5AF62A0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EAFB853-D90B-40A7-8641-24123181826C}" type="pres">
      <dgm:prSet presAssocID="{FE0FF466-1D1C-420D-AF95-020087D26F6B}" presName="Accent3" presStyleCnt="0"/>
      <dgm:spPr/>
    </dgm:pt>
    <dgm:pt modelId="{CEF228A6-3DFC-4E67-BBBD-2E4E767DBFEA}" type="pres">
      <dgm:prSet presAssocID="{FE0FF466-1D1C-420D-AF95-020087D26F6B}" presName="Accent" presStyleLbl="node1" presStyleIdx="0" presStyleCnt="3"/>
      <dgm:spPr/>
    </dgm:pt>
    <dgm:pt modelId="{F2BB9488-97DC-4ABA-9BEE-52C7C82E17AD}" type="pres">
      <dgm:prSet presAssocID="{FE0FF466-1D1C-420D-AF95-020087D26F6B}" presName="ParentBackground3" presStyleCnt="0"/>
      <dgm:spPr/>
    </dgm:pt>
    <dgm:pt modelId="{A57F261E-330A-4B59-AC20-3B4730DAFDF6}" type="pres">
      <dgm:prSet presAssocID="{FE0FF466-1D1C-420D-AF95-020087D26F6B}" presName="ParentBackground" presStyleLbl="fgAcc1" presStyleIdx="0" presStyleCnt="3"/>
      <dgm:spPr/>
    </dgm:pt>
    <dgm:pt modelId="{5B6EC8D6-937D-48A6-BAD8-B5C00C334228}" type="pres">
      <dgm:prSet presAssocID="{FE0FF466-1D1C-420D-AF95-020087D26F6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86C3E5-AE16-4EBE-B3F6-D72A25946D54}" type="pres">
      <dgm:prSet presAssocID="{63AFCE83-35FC-4FAE-82B8-98A36B2822C1}" presName="Accent2" presStyleCnt="0"/>
      <dgm:spPr/>
    </dgm:pt>
    <dgm:pt modelId="{9667A903-3B39-4871-B318-8A963F2C1992}" type="pres">
      <dgm:prSet presAssocID="{63AFCE83-35FC-4FAE-82B8-98A36B2822C1}" presName="Accent" presStyleLbl="node1" presStyleIdx="1" presStyleCnt="3"/>
      <dgm:spPr/>
    </dgm:pt>
    <dgm:pt modelId="{CAAB3B52-D34E-46A6-9EF5-98E4503E2DD7}" type="pres">
      <dgm:prSet presAssocID="{63AFCE83-35FC-4FAE-82B8-98A36B2822C1}" presName="ParentBackground2" presStyleCnt="0"/>
      <dgm:spPr/>
    </dgm:pt>
    <dgm:pt modelId="{6D9E7B15-89DA-40C1-8B82-59A49F3F72B2}" type="pres">
      <dgm:prSet presAssocID="{63AFCE83-35FC-4FAE-82B8-98A36B2822C1}" presName="ParentBackground" presStyleLbl="fgAcc1" presStyleIdx="1" presStyleCnt="3"/>
      <dgm:spPr/>
    </dgm:pt>
    <dgm:pt modelId="{873839CE-6722-440A-A5D5-7A932554714E}" type="pres">
      <dgm:prSet presAssocID="{63AFCE83-35FC-4FAE-82B8-98A36B2822C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E8A18F1-633B-4532-809E-AE2B152FACC6}" type="pres">
      <dgm:prSet presAssocID="{5E3C9049-56D8-4E03-A91F-C9B560CFACCF}" presName="Accent1" presStyleCnt="0"/>
      <dgm:spPr/>
    </dgm:pt>
    <dgm:pt modelId="{A6BF5850-846A-445F-A69E-E6C19D68C959}" type="pres">
      <dgm:prSet presAssocID="{5E3C9049-56D8-4E03-A91F-C9B560CFACCF}" presName="Accent" presStyleLbl="node1" presStyleIdx="2" presStyleCnt="3"/>
      <dgm:spPr/>
    </dgm:pt>
    <dgm:pt modelId="{07496EE7-DB42-4C1C-BA67-44CCD272D829}" type="pres">
      <dgm:prSet presAssocID="{5E3C9049-56D8-4E03-A91F-C9B560CFACCF}" presName="ParentBackground1" presStyleCnt="0"/>
      <dgm:spPr/>
    </dgm:pt>
    <dgm:pt modelId="{B1BE982A-C070-4D45-B945-3F40FBEFEBEC}" type="pres">
      <dgm:prSet presAssocID="{5E3C9049-56D8-4E03-A91F-C9B560CFACCF}" presName="ParentBackground" presStyleLbl="fgAcc1" presStyleIdx="2" presStyleCnt="3"/>
      <dgm:spPr/>
    </dgm:pt>
    <dgm:pt modelId="{6562C82E-A1CC-47BC-863B-E0C3B00CCCAA}" type="pres">
      <dgm:prSet presAssocID="{5E3C9049-56D8-4E03-A91F-C9B560CFACC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2E29A22-B54D-4263-996B-AB7B0956CE7A}" type="presOf" srcId="{FE0FF466-1D1C-420D-AF95-020087D26F6B}" destId="{A57F261E-330A-4B59-AC20-3B4730DAFDF6}" srcOrd="0" destOrd="0" presId="urn:microsoft.com/office/officeart/2011/layout/CircleProcess"/>
    <dgm:cxn modelId="{775B0441-2D5D-4F90-86A9-D3DCB3D0EE30}" type="presOf" srcId="{8034EBB5-2F7D-47D3-A917-E98B5AF62A0F}" destId="{A8876F74-78C3-4FF5-BBE7-080918885135}" srcOrd="0" destOrd="0" presId="urn:microsoft.com/office/officeart/2011/layout/CircleProcess"/>
    <dgm:cxn modelId="{2E6E304B-220C-49CE-8621-13B66966744C}" srcId="{8034EBB5-2F7D-47D3-A917-E98B5AF62A0F}" destId="{5E3C9049-56D8-4E03-A91F-C9B560CFACCF}" srcOrd="0" destOrd="0" parTransId="{D80A8E28-9365-475E-BE0D-46BC96BF6ACC}" sibTransId="{41ABAAF0-F9E1-4540-866E-9630814CBAF6}"/>
    <dgm:cxn modelId="{C5C33053-BF7B-4E76-B45E-4AF5E050409A}" srcId="{8034EBB5-2F7D-47D3-A917-E98B5AF62A0F}" destId="{FE0FF466-1D1C-420D-AF95-020087D26F6B}" srcOrd="2" destOrd="0" parTransId="{50E9086B-D514-4A52-AB7E-DF0B32F108F6}" sibTransId="{A50BEBCB-5530-4245-B50F-12E26521FDC3}"/>
    <dgm:cxn modelId="{DCF6A380-FE97-4DA6-A4C4-9AB45EBC9F4E}" type="presOf" srcId="{63AFCE83-35FC-4FAE-82B8-98A36B2822C1}" destId="{6D9E7B15-89DA-40C1-8B82-59A49F3F72B2}" srcOrd="0" destOrd="0" presId="urn:microsoft.com/office/officeart/2011/layout/CircleProcess"/>
    <dgm:cxn modelId="{1F6F4194-1958-4345-BAF6-9F122644164B}" srcId="{8034EBB5-2F7D-47D3-A917-E98B5AF62A0F}" destId="{63AFCE83-35FC-4FAE-82B8-98A36B2822C1}" srcOrd="1" destOrd="0" parTransId="{B758BED9-F227-4602-884E-9749D01C42BD}" sibTransId="{BE9E57D2-286A-4FF9-A371-314572E3BC63}"/>
    <dgm:cxn modelId="{BDDD4CB9-FBD3-4BB9-BF00-BF199E23C832}" type="presOf" srcId="{63AFCE83-35FC-4FAE-82B8-98A36B2822C1}" destId="{873839CE-6722-440A-A5D5-7A932554714E}" srcOrd="1" destOrd="0" presId="urn:microsoft.com/office/officeart/2011/layout/CircleProcess"/>
    <dgm:cxn modelId="{55680EC0-4205-42C1-B801-325D5CDA1839}" type="presOf" srcId="{FE0FF466-1D1C-420D-AF95-020087D26F6B}" destId="{5B6EC8D6-937D-48A6-BAD8-B5C00C334228}" srcOrd="1" destOrd="0" presId="urn:microsoft.com/office/officeart/2011/layout/CircleProcess"/>
    <dgm:cxn modelId="{F08539C7-39A4-4BF0-A856-419AA1AEA94C}" type="presOf" srcId="{5E3C9049-56D8-4E03-A91F-C9B560CFACCF}" destId="{6562C82E-A1CC-47BC-863B-E0C3B00CCCAA}" srcOrd="1" destOrd="0" presId="urn:microsoft.com/office/officeart/2011/layout/CircleProcess"/>
    <dgm:cxn modelId="{D78703E2-280F-4F21-B4F9-81D915B55249}" type="presOf" srcId="{5E3C9049-56D8-4E03-A91F-C9B560CFACCF}" destId="{B1BE982A-C070-4D45-B945-3F40FBEFEBEC}" srcOrd="0" destOrd="0" presId="urn:microsoft.com/office/officeart/2011/layout/CircleProcess"/>
    <dgm:cxn modelId="{FA92C357-CB61-4CA0-9A9A-8FC9D701DF11}" type="presParOf" srcId="{A8876F74-78C3-4FF5-BBE7-080918885135}" destId="{CEAFB853-D90B-40A7-8641-24123181826C}" srcOrd="0" destOrd="0" presId="urn:microsoft.com/office/officeart/2011/layout/CircleProcess"/>
    <dgm:cxn modelId="{C0D82FCA-67D9-4B63-BA6A-6728E59F5208}" type="presParOf" srcId="{CEAFB853-D90B-40A7-8641-24123181826C}" destId="{CEF228A6-3DFC-4E67-BBBD-2E4E767DBFEA}" srcOrd="0" destOrd="0" presId="urn:microsoft.com/office/officeart/2011/layout/CircleProcess"/>
    <dgm:cxn modelId="{773AE4E8-912B-42C7-B557-77973C967FD4}" type="presParOf" srcId="{A8876F74-78C3-4FF5-BBE7-080918885135}" destId="{F2BB9488-97DC-4ABA-9BEE-52C7C82E17AD}" srcOrd="1" destOrd="0" presId="urn:microsoft.com/office/officeart/2011/layout/CircleProcess"/>
    <dgm:cxn modelId="{3EE9BCFB-05C1-40D5-B1D2-AF53689AA2C7}" type="presParOf" srcId="{F2BB9488-97DC-4ABA-9BEE-52C7C82E17AD}" destId="{A57F261E-330A-4B59-AC20-3B4730DAFDF6}" srcOrd="0" destOrd="0" presId="urn:microsoft.com/office/officeart/2011/layout/CircleProcess"/>
    <dgm:cxn modelId="{EFA16026-186C-493E-A37C-D08CBA06F03D}" type="presParOf" srcId="{A8876F74-78C3-4FF5-BBE7-080918885135}" destId="{5B6EC8D6-937D-48A6-BAD8-B5C00C334228}" srcOrd="2" destOrd="0" presId="urn:microsoft.com/office/officeart/2011/layout/CircleProcess"/>
    <dgm:cxn modelId="{C75E4796-F502-4284-8123-8E3BE9FA42A3}" type="presParOf" srcId="{A8876F74-78C3-4FF5-BBE7-080918885135}" destId="{2786C3E5-AE16-4EBE-B3F6-D72A25946D54}" srcOrd="3" destOrd="0" presId="urn:microsoft.com/office/officeart/2011/layout/CircleProcess"/>
    <dgm:cxn modelId="{6B9ABE23-FE2A-46AB-834C-E8685F8B0E82}" type="presParOf" srcId="{2786C3E5-AE16-4EBE-B3F6-D72A25946D54}" destId="{9667A903-3B39-4871-B318-8A963F2C1992}" srcOrd="0" destOrd="0" presId="urn:microsoft.com/office/officeart/2011/layout/CircleProcess"/>
    <dgm:cxn modelId="{32AA1726-2642-430A-9472-48654357B78E}" type="presParOf" srcId="{A8876F74-78C3-4FF5-BBE7-080918885135}" destId="{CAAB3B52-D34E-46A6-9EF5-98E4503E2DD7}" srcOrd="4" destOrd="0" presId="urn:microsoft.com/office/officeart/2011/layout/CircleProcess"/>
    <dgm:cxn modelId="{0DD4804D-BFC7-42B9-A60A-72F06CD8700A}" type="presParOf" srcId="{CAAB3B52-D34E-46A6-9EF5-98E4503E2DD7}" destId="{6D9E7B15-89DA-40C1-8B82-59A49F3F72B2}" srcOrd="0" destOrd="0" presId="urn:microsoft.com/office/officeart/2011/layout/CircleProcess"/>
    <dgm:cxn modelId="{115091F9-9FAA-4EC7-8479-7BCECA857380}" type="presParOf" srcId="{A8876F74-78C3-4FF5-BBE7-080918885135}" destId="{873839CE-6722-440A-A5D5-7A932554714E}" srcOrd="5" destOrd="0" presId="urn:microsoft.com/office/officeart/2011/layout/CircleProcess"/>
    <dgm:cxn modelId="{4BA9998B-D847-4E1B-917D-4AEA4FCD9AA0}" type="presParOf" srcId="{A8876F74-78C3-4FF5-BBE7-080918885135}" destId="{DE8A18F1-633B-4532-809E-AE2B152FACC6}" srcOrd="6" destOrd="0" presId="urn:microsoft.com/office/officeart/2011/layout/CircleProcess"/>
    <dgm:cxn modelId="{6FB766AB-90C8-4740-99EA-0B202EA661AE}" type="presParOf" srcId="{DE8A18F1-633B-4532-809E-AE2B152FACC6}" destId="{A6BF5850-846A-445F-A69E-E6C19D68C959}" srcOrd="0" destOrd="0" presId="urn:microsoft.com/office/officeart/2011/layout/CircleProcess"/>
    <dgm:cxn modelId="{8831BAF2-E4A5-4148-AD5A-53A8D5B2757A}" type="presParOf" srcId="{A8876F74-78C3-4FF5-BBE7-080918885135}" destId="{07496EE7-DB42-4C1C-BA67-44CCD272D829}" srcOrd="7" destOrd="0" presId="urn:microsoft.com/office/officeart/2011/layout/CircleProcess"/>
    <dgm:cxn modelId="{D3333324-EEFA-4412-90FF-DB2D8A1C4821}" type="presParOf" srcId="{07496EE7-DB42-4C1C-BA67-44CCD272D829}" destId="{B1BE982A-C070-4D45-B945-3F40FBEFEBEC}" srcOrd="0" destOrd="0" presId="urn:microsoft.com/office/officeart/2011/layout/CircleProcess"/>
    <dgm:cxn modelId="{ADE0F5DF-2D00-4560-AF0C-F4F81A71C369}" type="presParOf" srcId="{A8876F74-78C3-4FF5-BBE7-080918885135}" destId="{6562C82E-A1CC-47BC-863B-E0C3B00CCCA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30E9D6-7965-4E58-B852-DEC03366C4A9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3A8C13F-5B19-4BAF-A85F-D9085EFC41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589FEC5-5353-4439-A164-C322CBD0DF27}" type="parTrans" cxnId="{271815C5-0195-4834-BA0D-D1A7E9151941}">
      <dgm:prSet/>
      <dgm:spPr/>
      <dgm:t>
        <a:bodyPr/>
        <a:lstStyle/>
        <a:p>
          <a:endParaRPr lang="en-US"/>
        </a:p>
      </dgm:t>
    </dgm:pt>
    <dgm:pt modelId="{C483FBE3-B409-44CB-9BE7-2D94177B15B8}" type="sibTrans" cxnId="{271815C5-0195-4834-BA0D-D1A7E9151941}">
      <dgm:prSet/>
      <dgm:spPr/>
      <dgm:t>
        <a:bodyPr/>
        <a:lstStyle/>
        <a:p>
          <a:endParaRPr lang="en-US"/>
        </a:p>
      </dgm:t>
    </dgm:pt>
    <dgm:pt modelId="{CE476EFB-53F7-4807-BA7F-9C3F14E90C5D}">
      <dgm:prSet phldrT="[Text]"/>
      <dgm:spPr/>
      <dgm:t>
        <a:bodyPr/>
        <a:lstStyle/>
        <a:p>
          <a:r>
            <a:rPr lang="en-US" dirty="0"/>
            <a:t>One window solution hassle free services</a:t>
          </a:r>
        </a:p>
      </dgm:t>
    </dgm:pt>
    <dgm:pt modelId="{D8E70F35-1E3B-4850-AB64-33DE64198728}" type="parTrans" cxnId="{282C4084-C512-4DA7-8097-D994096E6D99}">
      <dgm:prSet/>
      <dgm:spPr/>
      <dgm:t>
        <a:bodyPr/>
        <a:lstStyle/>
        <a:p>
          <a:endParaRPr lang="en-US"/>
        </a:p>
      </dgm:t>
    </dgm:pt>
    <dgm:pt modelId="{8B1E058C-13D4-455E-B854-9ACE312D4A7C}" type="sibTrans" cxnId="{282C4084-C512-4DA7-8097-D994096E6D99}">
      <dgm:prSet/>
      <dgm:spPr/>
      <dgm:t>
        <a:bodyPr/>
        <a:lstStyle/>
        <a:p>
          <a:endParaRPr lang="en-US"/>
        </a:p>
      </dgm:t>
    </dgm:pt>
    <dgm:pt modelId="{59206291-7068-49C0-8BBC-76CFCC1663E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08247DE-0A2D-4C46-8FFD-1A9AC9CCE6DE}" type="parTrans" cxnId="{D712088B-9049-4E3F-96CC-19CD0D3D4715}">
      <dgm:prSet/>
      <dgm:spPr/>
      <dgm:t>
        <a:bodyPr/>
        <a:lstStyle/>
        <a:p>
          <a:endParaRPr lang="en-US"/>
        </a:p>
      </dgm:t>
    </dgm:pt>
    <dgm:pt modelId="{3CD32A1C-9174-4C1D-818F-C7F12875E2A6}" type="sibTrans" cxnId="{D712088B-9049-4E3F-96CC-19CD0D3D4715}">
      <dgm:prSet/>
      <dgm:spPr/>
      <dgm:t>
        <a:bodyPr/>
        <a:lstStyle/>
        <a:p>
          <a:endParaRPr lang="en-US"/>
        </a:p>
      </dgm:t>
    </dgm:pt>
    <dgm:pt modelId="{CEBFD354-43BA-49DC-9545-262862669199}">
      <dgm:prSet phldrT="[Text]"/>
      <dgm:spPr/>
      <dgm:t>
        <a:bodyPr/>
        <a:lstStyle/>
        <a:p>
          <a:r>
            <a:rPr lang="en-US" dirty="0"/>
            <a:t>Hospital infectious waste will be our responsibility</a:t>
          </a:r>
        </a:p>
      </dgm:t>
    </dgm:pt>
    <dgm:pt modelId="{AE9BF82F-1ADC-4CD4-B3BE-4FFFB41D84C2}" type="parTrans" cxnId="{E0B53F2B-6F76-4536-81C1-88CABB1749C7}">
      <dgm:prSet/>
      <dgm:spPr/>
      <dgm:t>
        <a:bodyPr/>
        <a:lstStyle/>
        <a:p>
          <a:endParaRPr lang="en-US"/>
        </a:p>
      </dgm:t>
    </dgm:pt>
    <dgm:pt modelId="{58566255-E1B4-4606-A927-6E08CEB9E2F7}" type="sibTrans" cxnId="{E0B53F2B-6F76-4536-81C1-88CABB1749C7}">
      <dgm:prSet/>
      <dgm:spPr/>
      <dgm:t>
        <a:bodyPr/>
        <a:lstStyle/>
        <a:p>
          <a:endParaRPr lang="en-US"/>
        </a:p>
      </dgm:t>
    </dgm:pt>
    <dgm:pt modelId="{05C183E7-68E8-4698-BFD9-0B8682323B7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2FAB071-B407-4BEF-A56F-81691EBA4B7D}" type="parTrans" cxnId="{C9848873-DE08-41E4-9412-2AC24E5BD354}">
      <dgm:prSet/>
      <dgm:spPr/>
      <dgm:t>
        <a:bodyPr/>
        <a:lstStyle/>
        <a:p>
          <a:endParaRPr lang="en-US"/>
        </a:p>
      </dgm:t>
    </dgm:pt>
    <dgm:pt modelId="{9EA151FE-C7A9-4047-AB15-CBB627E31211}" type="sibTrans" cxnId="{C9848873-DE08-41E4-9412-2AC24E5BD354}">
      <dgm:prSet/>
      <dgm:spPr/>
      <dgm:t>
        <a:bodyPr/>
        <a:lstStyle/>
        <a:p>
          <a:endParaRPr lang="en-US"/>
        </a:p>
      </dgm:t>
    </dgm:pt>
    <dgm:pt modelId="{820D455B-E727-4897-B156-0D95367EDC06}">
      <dgm:prSet phldrT="[Text]"/>
      <dgm:spPr/>
      <dgm:t>
        <a:bodyPr/>
        <a:lstStyle/>
        <a:p>
          <a:r>
            <a:rPr lang="en-US" dirty="0"/>
            <a:t>Compliance of Rules &amp; Regulations of all government and legislative bodies</a:t>
          </a:r>
        </a:p>
      </dgm:t>
    </dgm:pt>
    <dgm:pt modelId="{0B51C16E-5F4D-42CD-98A4-A965DE2342FC}" type="parTrans" cxnId="{40B3F2E8-A9BA-4A63-A6B1-580F85367BD8}">
      <dgm:prSet/>
      <dgm:spPr/>
      <dgm:t>
        <a:bodyPr/>
        <a:lstStyle/>
        <a:p>
          <a:endParaRPr lang="en-US"/>
        </a:p>
      </dgm:t>
    </dgm:pt>
    <dgm:pt modelId="{491DCAAA-876C-4021-91DD-F546F5B8478A}" type="sibTrans" cxnId="{40B3F2E8-A9BA-4A63-A6B1-580F85367BD8}">
      <dgm:prSet/>
      <dgm:spPr/>
      <dgm:t>
        <a:bodyPr/>
        <a:lstStyle/>
        <a:p>
          <a:endParaRPr lang="en-US"/>
        </a:p>
      </dgm:t>
    </dgm:pt>
    <dgm:pt modelId="{3C1007B9-DF0C-4947-BD98-53F2EBF06152}">
      <dgm:prSet phldrT="[Text]"/>
      <dgm:spPr/>
      <dgm:t>
        <a:bodyPr/>
        <a:lstStyle/>
        <a:p>
          <a:r>
            <a:rPr lang="en-US" dirty="0"/>
            <a:t>Efficient and Cost effective solution</a:t>
          </a:r>
        </a:p>
      </dgm:t>
    </dgm:pt>
    <dgm:pt modelId="{27B31574-E2D9-48C4-ADEE-6895B0A746C9}" type="parTrans" cxnId="{069BCA13-1527-442E-B9FE-FEB8C0B7CF2A}">
      <dgm:prSet/>
      <dgm:spPr/>
      <dgm:t>
        <a:bodyPr/>
        <a:lstStyle/>
        <a:p>
          <a:endParaRPr lang="en-US"/>
        </a:p>
      </dgm:t>
    </dgm:pt>
    <dgm:pt modelId="{A9B8F353-5F76-4479-BF6D-05E06F5A068A}" type="sibTrans" cxnId="{069BCA13-1527-442E-B9FE-FEB8C0B7CF2A}">
      <dgm:prSet/>
      <dgm:spPr/>
      <dgm:t>
        <a:bodyPr/>
        <a:lstStyle/>
        <a:p>
          <a:endParaRPr lang="en-US"/>
        </a:p>
      </dgm:t>
    </dgm:pt>
    <dgm:pt modelId="{FA32D2D1-B227-43A6-8A38-E7E585F61BEF}">
      <dgm:prSet phldrT="[Text]"/>
      <dgm:spPr/>
      <dgm:t>
        <a:bodyPr/>
        <a:lstStyle/>
        <a:p>
          <a:endParaRPr lang="en-US" dirty="0"/>
        </a:p>
      </dgm:t>
    </dgm:pt>
    <dgm:pt modelId="{01E51DCE-D375-404D-8A59-FDFDC900247F}" type="parTrans" cxnId="{4498F66A-A854-402E-AD1C-B4B269D7D389}">
      <dgm:prSet/>
      <dgm:spPr/>
      <dgm:t>
        <a:bodyPr/>
        <a:lstStyle/>
        <a:p>
          <a:endParaRPr lang="en-US"/>
        </a:p>
      </dgm:t>
    </dgm:pt>
    <dgm:pt modelId="{789794A2-B8C3-4778-8450-8FE9B1D158E9}" type="sibTrans" cxnId="{4498F66A-A854-402E-AD1C-B4B269D7D389}">
      <dgm:prSet/>
      <dgm:spPr/>
      <dgm:t>
        <a:bodyPr/>
        <a:lstStyle/>
        <a:p>
          <a:endParaRPr lang="en-US"/>
        </a:p>
      </dgm:t>
    </dgm:pt>
    <dgm:pt modelId="{4BD41F5E-9E39-483A-9E8F-4310AC3B6F4B}">
      <dgm:prSet phldrT="[Text]"/>
      <dgm:spPr/>
      <dgm:t>
        <a:bodyPr/>
        <a:lstStyle/>
        <a:p>
          <a:r>
            <a:rPr lang="en-US" dirty="0"/>
            <a:t>24 Hrs. digital monitoring of waste collection and incineration</a:t>
          </a:r>
        </a:p>
      </dgm:t>
    </dgm:pt>
    <dgm:pt modelId="{96DF8BBA-6DC3-4BEB-B8AF-8AE1A873743B}" type="parTrans" cxnId="{F6902365-6BC7-4AB4-A0F6-C0DBCAD62AEE}">
      <dgm:prSet/>
      <dgm:spPr/>
      <dgm:t>
        <a:bodyPr/>
        <a:lstStyle/>
        <a:p>
          <a:endParaRPr lang="en-US"/>
        </a:p>
      </dgm:t>
    </dgm:pt>
    <dgm:pt modelId="{C215F633-8722-4C0A-AC64-9A498F45CBA3}" type="sibTrans" cxnId="{F6902365-6BC7-4AB4-A0F6-C0DBCAD62AEE}">
      <dgm:prSet/>
      <dgm:spPr/>
      <dgm:t>
        <a:bodyPr/>
        <a:lstStyle/>
        <a:p>
          <a:endParaRPr lang="en-US"/>
        </a:p>
      </dgm:t>
    </dgm:pt>
    <dgm:pt modelId="{8E07A55D-0A10-4F3A-9D7D-E581D1ACE1D8}">
      <dgm:prSet phldrT="[Text]"/>
      <dgm:spPr/>
      <dgm:t>
        <a:bodyPr/>
        <a:lstStyle/>
        <a:p>
          <a:endParaRPr lang="en-US" dirty="0"/>
        </a:p>
      </dgm:t>
    </dgm:pt>
    <dgm:pt modelId="{EB52396C-DA49-40C9-8EF2-56BA877D0D12}" type="parTrans" cxnId="{4E69CD57-418C-4DAA-82E0-00D6AE2C0E21}">
      <dgm:prSet/>
      <dgm:spPr/>
      <dgm:t>
        <a:bodyPr/>
        <a:lstStyle/>
        <a:p>
          <a:endParaRPr lang="en-US"/>
        </a:p>
      </dgm:t>
    </dgm:pt>
    <dgm:pt modelId="{394381C4-1FC3-4708-9D8E-B497D7176013}" type="sibTrans" cxnId="{4E69CD57-418C-4DAA-82E0-00D6AE2C0E21}">
      <dgm:prSet/>
      <dgm:spPr/>
      <dgm:t>
        <a:bodyPr/>
        <a:lstStyle/>
        <a:p>
          <a:endParaRPr lang="en-US"/>
        </a:p>
      </dgm:t>
    </dgm:pt>
    <dgm:pt modelId="{C46FCE3D-4081-4173-8ECE-8B292A24ACF5}">
      <dgm:prSet phldrT="[Text]"/>
      <dgm:spPr/>
      <dgm:t>
        <a:bodyPr/>
        <a:lstStyle/>
        <a:p>
          <a:r>
            <a:rPr lang="en-US" dirty="0"/>
            <a:t>Standardized Collection, Transportation, Storage and Disposal of waste in compliance with rules and regulations of concerned authorities</a:t>
          </a:r>
        </a:p>
      </dgm:t>
    </dgm:pt>
    <dgm:pt modelId="{A50D92E4-7F5E-4DCF-9255-1FCA64983D8B}" type="parTrans" cxnId="{2E4BE6D2-0436-410E-958C-DA4203612BA2}">
      <dgm:prSet/>
      <dgm:spPr/>
      <dgm:t>
        <a:bodyPr/>
        <a:lstStyle/>
        <a:p>
          <a:endParaRPr lang="en-US"/>
        </a:p>
      </dgm:t>
    </dgm:pt>
    <dgm:pt modelId="{CCF48F43-8693-4977-AFAA-2E385DED7CC1}" type="sibTrans" cxnId="{2E4BE6D2-0436-410E-958C-DA4203612BA2}">
      <dgm:prSet/>
      <dgm:spPr/>
      <dgm:t>
        <a:bodyPr/>
        <a:lstStyle/>
        <a:p>
          <a:endParaRPr lang="en-US"/>
        </a:p>
      </dgm:t>
    </dgm:pt>
    <dgm:pt modelId="{DC4E29E6-3DC0-4F44-93AF-E998CDB75144}">
      <dgm:prSet phldrT="[Text]"/>
      <dgm:spPr/>
      <dgm:t>
        <a:bodyPr/>
        <a:lstStyle/>
        <a:p>
          <a:endParaRPr lang="en-US" dirty="0"/>
        </a:p>
      </dgm:t>
    </dgm:pt>
    <dgm:pt modelId="{4AD61C0F-7CF1-4833-B1E6-22E9851C4AD1}" type="parTrans" cxnId="{2BCE7F6B-26ED-4CEB-842D-8BBC31BE724B}">
      <dgm:prSet/>
      <dgm:spPr/>
      <dgm:t>
        <a:bodyPr/>
        <a:lstStyle/>
        <a:p>
          <a:endParaRPr lang="en-US"/>
        </a:p>
      </dgm:t>
    </dgm:pt>
    <dgm:pt modelId="{A3D76115-B9DB-4D83-954A-891EFF00723A}" type="sibTrans" cxnId="{2BCE7F6B-26ED-4CEB-842D-8BBC31BE724B}">
      <dgm:prSet/>
      <dgm:spPr/>
      <dgm:t>
        <a:bodyPr/>
        <a:lstStyle/>
        <a:p>
          <a:endParaRPr lang="en-US"/>
        </a:p>
      </dgm:t>
    </dgm:pt>
    <dgm:pt modelId="{7DC7662A-A217-49DD-BA4F-58E2D2799259}" type="pres">
      <dgm:prSet presAssocID="{C230E9D6-7965-4E58-B852-DEC03366C4A9}" presName="linearFlow" presStyleCnt="0">
        <dgm:presLayoutVars>
          <dgm:dir/>
          <dgm:animLvl val="lvl"/>
          <dgm:resizeHandles val="exact"/>
        </dgm:presLayoutVars>
      </dgm:prSet>
      <dgm:spPr/>
    </dgm:pt>
    <dgm:pt modelId="{7BB52456-74EF-49FF-9089-F046D6AFAB6E}" type="pres">
      <dgm:prSet presAssocID="{C3A8C13F-5B19-4BAF-A85F-D9085EFC41D6}" presName="composite" presStyleCnt="0"/>
      <dgm:spPr/>
    </dgm:pt>
    <dgm:pt modelId="{A862B152-C58C-47CD-8B47-68ADF5FE6673}" type="pres">
      <dgm:prSet presAssocID="{C3A8C13F-5B19-4BAF-A85F-D9085EFC41D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9AC898C-05FA-413F-8CC9-2693976CF861}" type="pres">
      <dgm:prSet presAssocID="{C3A8C13F-5B19-4BAF-A85F-D9085EFC41D6}" presName="descendantText" presStyleLbl="alignAcc1" presStyleIdx="0" presStyleCnt="6">
        <dgm:presLayoutVars>
          <dgm:bulletEnabled val="1"/>
        </dgm:presLayoutVars>
      </dgm:prSet>
      <dgm:spPr/>
    </dgm:pt>
    <dgm:pt modelId="{2FDBB848-9672-4218-B851-76A5423967E0}" type="pres">
      <dgm:prSet presAssocID="{C483FBE3-B409-44CB-9BE7-2D94177B15B8}" presName="sp" presStyleCnt="0"/>
      <dgm:spPr/>
    </dgm:pt>
    <dgm:pt modelId="{20992B88-FD4E-4DBC-B740-848F0E727BD2}" type="pres">
      <dgm:prSet presAssocID="{59206291-7068-49C0-8BBC-76CFCC1663EF}" presName="composite" presStyleCnt="0"/>
      <dgm:spPr/>
    </dgm:pt>
    <dgm:pt modelId="{5E311445-72AD-4A3E-B456-FF62FE83DF95}" type="pres">
      <dgm:prSet presAssocID="{59206291-7068-49C0-8BBC-76CFCC1663E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5675D33-B1C8-4E06-BD3E-009D5B2DE0A8}" type="pres">
      <dgm:prSet presAssocID="{59206291-7068-49C0-8BBC-76CFCC1663EF}" presName="descendantText" presStyleLbl="alignAcc1" presStyleIdx="1" presStyleCnt="6">
        <dgm:presLayoutVars>
          <dgm:bulletEnabled val="1"/>
        </dgm:presLayoutVars>
      </dgm:prSet>
      <dgm:spPr/>
    </dgm:pt>
    <dgm:pt modelId="{30BAF2E9-456F-40CC-B6AB-4E82012DE43F}" type="pres">
      <dgm:prSet presAssocID="{3CD32A1C-9174-4C1D-818F-C7F12875E2A6}" presName="sp" presStyleCnt="0"/>
      <dgm:spPr/>
    </dgm:pt>
    <dgm:pt modelId="{C1C0589A-271B-4380-B0BD-A8BEDF3DFB56}" type="pres">
      <dgm:prSet presAssocID="{05C183E7-68E8-4698-BFD9-0B8682323B7A}" presName="composite" presStyleCnt="0"/>
      <dgm:spPr/>
    </dgm:pt>
    <dgm:pt modelId="{437DAEE3-E166-416A-B90D-FAE369060440}" type="pres">
      <dgm:prSet presAssocID="{05C183E7-68E8-4698-BFD9-0B8682323B7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6FA0C36-32C8-429C-B3C5-2165F6C3D1A7}" type="pres">
      <dgm:prSet presAssocID="{05C183E7-68E8-4698-BFD9-0B8682323B7A}" presName="descendantText" presStyleLbl="alignAcc1" presStyleIdx="2" presStyleCnt="6">
        <dgm:presLayoutVars>
          <dgm:bulletEnabled val="1"/>
        </dgm:presLayoutVars>
      </dgm:prSet>
      <dgm:spPr/>
    </dgm:pt>
    <dgm:pt modelId="{A02A988B-5548-4FD2-984E-7CB733EA3180}" type="pres">
      <dgm:prSet presAssocID="{9EA151FE-C7A9-4047-AB15-CBB627E31211}" presName="sp" presStyleCnt="0"/>
      <dgm:spPr/>
    </dgm:pt>
    <dgm:pt modelId="{51E04EDA-77EF-4618-A62C-3E02E1128BD0}" type="pres">
      <dgm:prSet presAssocID="{FA32D2D1-B227-43A6-8A38-E7E585F61BEF}" presName="composite" presStyleCnt="0"/>
      <dgm:spPr/>
    </dgm:pt>
    <dgm:pt modelId="{6B980BC2-041E-4D03-B454-409429A94363}" type="pres">
      <dgm:prSet presAssocID="{FA32D2D1-B227-43A6-8A38-E7E585F61BE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4F13661-4566-4C2F-B570-6DD8C2EA0205}" type="pres">
      <dgm:prSet presAssocID="{FA32D2D1-B227-43A6-8A38-E7E585F61BEF}" presName="descendantText" presStyleLbl="alignAcc1" presStyleIdx="3" presStyleCnt="6">
        <dgm:presLayoutVars>
          <dgm:bulletEnabled val="1"/>
        </dgm:presLayoutVars>
      </dgm:prSet>
      <dgm:spPr/>
    </dgm:pt>
    <dgm:pt modelId="{48B67A9B-8FE7-49D0-9EBB-17587C7D6359}" type="pres">
      <dgm:prSet presAssocID="{789794A2-B8C3-4778-8450-8FE9B1D158E9}" presName="sp" presStyleCnt="0"/>
      <dgm:spPr/>
    </dgm:pt>
    <dgm:pt modelId="{E795CE2D-E77E-4C69-87EF-70FB28863187}" type="pres">
      <dgm:prSet presAssocID="{8E07A55D-0A10-4F3A-9D7D-E581D1ACE1D8}" presName="composite" presStyleCnt="0"/>
      <dgm:spPr/>
    </dgm:pt>
    <dgm:pt modelId="{0BE13F65-8075-4F6B-85C4-DFC3FC51220C}" type="pres">
      <dgm:prSet presAssocID="{8E07A55D-0A10-4F3A-9D7D-E581D1ACE1D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B7A74C4-CBE1-4035-8C6B-933D670FD3EB}" type="pres">
      <dgm:prSet presAssocID="{8E07A55D-0A10-4F3A-9D7D-E581D1ACE1D8}" presName="descendantText" presStyleLbl="alignAcc1" presStyleIdx="4" presStyleCnt="6" custLinFactNeighborX="0">
        <dgm:presLayoutVars>
          <dgm:bulletEnabled val="1"/>
        </dgm:presLayoutVars>
      </dgm:prSet>
      <dgm:spPr/>
    </dgm:pt>
    <dgm:pt modelId="{9EE86B52-0893-4A6D-A1D3-C0B17B7C0A5A}" type="pres">
      <dgm:prSet presAssocID="{394381C4-1FC3-4708-9D8E-B497D7176013}" presName="sp" presStyleCnt="0"/>
      <dgm:spPr/>
    </dgm:pt>
    <dgm:pt modelId="{C4D5A3DD-4536-4E54-92EA-5A327C50B775}" type="pres">
      <dgm:prSet presAssocID="{DC4E29E6-3DC0-4F44-93AF-E998CDB75144}" presName="composite" presStyleCnt="0"/>
      <dgm:spPr/>
    </dgm:pt>
    <dgm:pt modelId="{08DD187D-B946-4780-AF94-4431FE5BC888}" type="pres">
      <dgm:prSet presAssocID="{DC4E29E6-3DC0-4F44-93AF-E998CDB75144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B40E1A-75E9-490E-A0A0-F49AE8E80C8D}" type="pres">
      <dgm:prSet presAssocID="{DC4E29E6-3DC0-4F44-93AF-E998CDB75144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6A63F06-C7B8-4988-8EC5-20FE898DC965}" type="presOf" srcId="{CEBFD354-43BA-49DC-9545-262862669199}" destId="{45675D33-B1C8-4E06-BD3E-009D5B2DE0A8}" srcOrd="0" destOrd="0" presId="urn:microsoft.com/office/officeart/2005/8/layout/chevron2"/>
    <dgm:cxn modelId="{5412870F-755F-4310-B0F2-FA46EA1D94E2}" type="presOf" srcId="{4BD41F5E-9E39-483A-9E8F-4310AC3B6F4B}" destId="{2B7A74C4-CBE1-4035-8C6B-933D670FD3EB}" srcOrd="0" destOrd="0" presId="urn:microsoft.com/office/officeart/2005/8/layout/chevron2"/>
    <dgm:cxn modelId="{069BCA13-1527-442E-B9FE-FEB8C0B7CF2A}" srcId="{FA32D2D1-B227-43A6-8A38-E7E585F61BEF}" destId="{3C1007B9-DF0C-4947-BD98-53F2EBF06152}" srcOrd="0" destOrd="0" parTransId="{27B31574-E2D9-48C4-ADEE-6895B0A746C9}" sibTransId="{A9B8F353-5F76-4479-BF6D-05E06F5A068A}"/>
    <dgm:cxn modelId="{45836A1E-3D86-4C4E-828D-80D66698043A}" type="presOf" srcId="{FA32D2D1-B227-43A6-8A38-E7E585F61BEF}" destId="{6B980BC2-041E-4D03-B454-409429A94363}" srcOrd="0" destOrd="0" presId="urn:microsoft.com/office/officeart/2005/8/layout/chevron2"/>
    <dgm:cxn modelId="{E0A0DB23-4491-4E55-9975-8D5EABB316A6}" type="presOf" srcId="{3C1007B9-DF0C-4947-BD98-53F2EBF06152}" destId="{C4F13661-4566-4C2F-B570-6DD8C2EA0205}" srcOrd="0" destOrd="0" presId="urn:microsoft.com/office/officeart/2005/8/layout/chevron2"/>
    <dgm:cxn modelId="{E0B53F2B-6F76-4536-81C1-88CABB1749C7}" srcId="{59206291-7068-49C0-8BBC-76CFCC1663EF}" destId="{CEBFD354-43BA-49DC-9545-262862669199}" srcOrd="0" destOrd="0" parTransId="{AE9BF82F-1ADC-4CD4-B3BE-4FFFB41D84C2}" sibTransId="{58566255-E1B4-4606-A927-6E08CEB9E2F7}"/>
    <dgm:cxn modelId="{F6902365-6BC7-4AB4-A0F6-C0DBCAD62AEE}" srcId="{8E07A55D-0A10-4F3A-9D7D-E581D1ACE1D8}" destId="{4BD41F5E-9E39-483A-9E8F-4310AC3B6F4B}" srcOrd="0" destOrd="0" parTransId="{96DF8BBA-6DC3-4BEB-B8AF-8AE1A873743B}" sibTransId="{C215F633-8722-4C0A-AC64-9A498F45CBA3}"/>
    <dgm:cxn modelId="{9228F168-7953-4E89-89D7-1AB94DA5444E}" type="presOf" srcId="{DC4E29E6-3DC0-4F44-93AF-E998CDB75144}" destId="{08DD187D-B946-4780-AF94-4431FE5BC888}" srcOrd="0" destOrd="0" presId="urn:microsoft.com/office/officeart/2005/8/layout/chevron2"/>
    <dgm:cxn modelId="{4498F66A-A854-402E-AD1C-B4B269D7D389}" srcId="{C230E9D6-7965-4E58-B852-DEC03366C4A9}" destId="{FA32D2D1-B227-43A6-8A38-E7E585F61BEF}" srcOrd="3" destOrd="0" parTransId="{01E51DCE-D375-404D-8A59-FDFDC900247F}" sibTransId="{789794A2-B8C3-4778-8450-8FE9B1D158E9}"/>
    <dgm:cxn modelId="{2BCE7F6B-26ED-4CEB-842D-8BBC31BE724B}" srcId="{C230E9D6-7965-4E58-B852-DEC03366C4A9}" destId="{DC4E29E6-3DC0-4F44-93AF-E998CDB75144}" srcOrd="5" destOrd="0" parTransId="{4AD61C0F-7CF1-4833-B1E6-22E9851C4AD1}" sibTransId="{A3D76115-B9DB-4D83-954A-891EFF00723A}"/>
    <dgm:cxn modelId="{1850D14D-7143-43F3-925A-94F24891ADBD}" type="presOf" srcId="{C230E9D6-7965-4E58-B852-DEC03366C4A9}" destId="{7DC7662A-A217-49DD-BA4F-58E2D2799259}" srcOrd="0" destOrd="0" presId="urn:microsoft.com/office/officeart/2005/8/layout/chevron2"/>
    <dgm:cxn modelId="{C9848873-DE08-41E4-9412-2AC24E5BD354}" srcId="{C230E9D6-7965-4E58-B852-DEC03366C4A9}" destId="{05C183E7-68E8-4698-BFD9-0B8682323B7A}" srcOrd="2" destOrd="0" parTransId="{22FAB071-B407-4BEF-A56F-81691EBA4B7D}" sibTransId="{9EA151FE-C7A9-4047-AB15-CBB627E31211}"/>
    <dgm:cxn modelId="{4E69CD57-418C-4DAA-82E0-00D6AE2C0E21}" srcId="{C230E9D6-7965-4E58-B852-DEC03366C4A9}" destId="{8E07A55D-0A10-4F3A-9D7D-E581D1ACE1D8}" srcOrd="4" destOrd="0" parTransId="{EB52396C-DA49-40C9-8EF2-56BA877D0D12}" sibTransId="{394381C4-1FC3-4708-9D8E-B497D7176013}"/>
    <dgm:cxn modelId="{3844E059-2EE3-4D7E-B245-50093042553F}" type="presOf" srcId="{CE476EFB-53F7-4807-BA7F-9C3F14E90C5D}" destId="{A9AC898C-05FA-413F-8CC9-2693976CF861}" srcOrd="0" destOrd="0" presId="urn:microsoft.com/office/officeart/2005/8/layout/chevron2"/>
    <dgm:cxn modelId="{282C4084-C512-4DA7-8097-D994096E6D99}" srcId="{C3A8C13F-5B19-4BAF-A85F-D9085EFC41D6}" destId="{CE476EFB-53F7-4807-BA7F-9C3F14E90C5D}" srcOrd="0" destOrd="0" parTransId="{D8E70F35-1E3B-4850-AB64-33DE64198728}" sibTransId="{8B1E058C-13D4-455E-B854-9ACE312D4A7C}"/>
    <dgm:cxn modelId="{D712088B-9049-4E3F-96CC-19CD0D3D4715}" srcId="{C230E9D6-7965-4E58-B852-DEC03366C4A9}" destId="{59206291-7068-49C0-8BBC-76CFCC1663EF}" srcOrd="1" destOrd="0" parTransId="{A08247DE-0A2D-4C46-8FFD-1A9AC9CCE6DE}" sibTransId="{3CD32A1C-9174-4C1D-818F-C7F12875E2A6}"/>
    <dgm:cxn modelId="{F6621B9C-1C41-47C3-B522-C87B25E8DBCB}" type="presOf" srcId="{C46FCE3D-4081-4173-8ECE-8B292A24ACF5}" destId="{C9B40E1A-75E9-490E-A0A0-F49AE8E80C8D}" srcOrd="0" destOrd="0" presId="urn:microsoft.com/office/officeart/2005/8/layout/chevron2"/>
    <dgm:cxn modelId="{23A9F3B1-FE7A-4702-8215-DECE965E806A}" type="presOf" srcId="{820D455B-E727-4897-B156-0D95367EDC06}" destId="{D6FA0C36-32C8-429C-B3C5-2165F6C3D1A7}" srcOrd="0" destOrd="0" presId="urn:microsoft.com/office/officeart/2005/8/layout/chevron2"/>
    <dgm:cxn modelId="{D858CDB9-5AAA-4F3E-AE5C-18BE8317836B}" type="presOf" srcId="{05C183E7-68E8-4698-BFD9-0B8682323B7A}" destId="{437DAEE3-E166-416A-B90D-FAE369060440}" srcOrd="0" destOrd="0" presId="urn:microsoft.com/office/officeart/2005/8/layout/chevron2"/>
    <dgm:cxn modelId="{271815C5-0195-4834-BA0D-D1A7E9151941}" srcId="{C230E9D6-7965-4E58-B852-DEC03366C4A9}" destId="{C3A8C13F-5B19-4BAF-A85F-D9085EFC41D6}" srcOrd="0" destOrd="0" parTransId="{2589FEC5-5353-4439-A164-C322CBD0DF27}" sibTransId="{C483FBE3-B409-44CB-9BE7-2D94177B15B8}"/>
    <dgm:cxn modelId="{5C6A1EC5-5B92-46AB-B09C-BC327AE699AB}" type="presOf" srcId="{8E07A55D-0A10-4F3A-9D7D-E581D1ACE1D8}" destId="{0BE13F65-8075-4F6B-85C4-DFC3FC51220C}" srcOrd="0" destOrd="0" presId="urn:microsoft.com/office/officeart/2005/8/layout/chevron2"/>
    <dgm:cxn modelId="{2E4BE6D2-0436-410E-958C-DA4203612BA2}" srcId="{DC4E29E6-3DC0-4F44-93AF-E998CDB75144}" destId="{C46FCE3D-4081-4173-8ECE-8B292A24ACF5}" srcOrd="0" destOrd="0" parTransId="{A50D92E4-7F5E-4DCF-9255-1FCA64983D8B}" sibTransId="{CCF48F43-8693-4977-AFAA-2E385DED7CC1}"/>
    <dgm:cxn modelId="{941C2EE8-49F6-4A16-A384-FAE80E621591}" type="presOf" srcId="{C3A8C13F-5B19-4BAF-A85F-D9085EFC41D6}" destId="{A862B152-C58C-47CD-8B47-68ADF5FE6673}" srcOrd="0" destOrd="0" presId="urn:microsoft.com/office/officeart/2005/8/layout/chevron2"/>
    <dgm:cxn modelId="{40B3F2E8-A9BA-4A63-A6B1-580F85367BD8}" srcId="{05C183E7-68E8-4698-BFD9-0B8682323B7A}" destId="{820D455B-E727-4897-B156-0D95367EDC06}" srcOrd="0" destOrd="0" parTransId="{0B51C16E-5F4D-42CD-98A4-A965DE2342FC}" sibTransId="{491DCAAA-876C-4021-91DD-F546F5B8478A}"/>
    <dgm:cxn modelId="{897A17F6-F83F-4E57-BDF8-1E3080BCA355}" type="presOf" srcId="{59206291-7068-49C0-8BBC-76CFCC1663EF}" destId="{5E311445-72AD-4A3E-B456-FF62FE83DF95}" srcOrd="0" destOrd="0" presId="urn:microsoft.com/office/officeart/2005/8/layout/chevron2"/>
    <dgm:cxn modelId="{73BD2B73-E469-46B7-9FFD-BFBC26CBA4A5}" type="presParOf" srcId="{7DC7662A-A217-49DD-BA4F-58E2D2799259}" destId="{7BB52456-74EF-49FF-9089-F046D6AFAB6E}" srcOrd="0" destOrd="0" presId="urn:microsoft.com/office/officeart/2005/8/layout/chevron2"/>
    <dgm:cxn modelId="{187F4171-3030-4766-B335-B36F54E721F5}" type="presParOf" srcId="{7BB52456-74EF-49FF-9089-F046D6AFAB6E}" destId="{A862B152-C58C-47CD-8B47-68ADF5FE6673}" srcOrd="0" destOrd="0" presId="urn:microsoft.com/office/officeart/2005/8/layout/chevron2"/>
    <dgm:cxn modelId="{708553C2-EA2B-4FE5-8478-66F6A350F176}" type="presParOf" srcId="{7BB52456-74EF-49FF-9089-F046D6AFAB6E}" destId="{A9AC898C-05FA-413F-8CC9-2693976CF861}" srcOrd="1" destOrd="0" presId="urn:microsoft.com/office/officeart/2005/8/layout/chevron2"/>
    <dgm:cxn modelId="{2A6A46E8-E903-4888-A1B6-F9F8D5BE3E01}" type="presParOf" srcId="{7DC7662A-A217-49DD-BA4F-58E2D2799259}" destId="{2FDBB848-9672-4218-B851-76A5423967E0}" srcOrd="1" destOrd="0" presId="urn:microsoft.com/office/officeart/2005/8/layout/chevron2"/>
    <dgm:cxn modelId="{1376EE22-C359-42A8-BD39-36056091ECA7}" type="presParOf" srcId="{7DC7662A-A217-49DD-BA4F-58E2D2799259}" destId="{20992B88-FD4E-4DBC-B740-848F0E727BD2}" srcOrd="2" destOrd="0" presId="urn:microsoft.com/office/officeart/2005/8/layout/chevron2"/>
    <dgm:cxn modelId="{C8562B8D-77EF-40E7-8044-F385CD546437}" type="presParOf" srcId="{20992B88-FD4E-4DBC-B740-848F0E727BD2}" destId="{5E311445-72AD-4A3E-B456-FF62FE83DF95}" srcOrd="0" destOrd="0" presId="urn:microsoft.com/office/officeart/2005/8/layout/chevron2"/>
    <dgm:cxn modelId="{94C9BD1B-BA54-4C37-8D50-1B2FFD568116}" type="presParOf" srcId="{20992B88-FD4E-4DBC-B740-848F0E727BD2}" destId="{45675D33-B1C8-4E06-BD3E-009D5B2DE0A8}" srcOrd="1" destOrd="0" presId="urn:microsoft.com/office/officeart/2005/8/layout/chevron2"/>
    <dgm:cxn modelId="{D28EB32D-1DBF-4C5E-AE2B-EC0581AAE449}" type="presParOf" srcId="{7DC7662A-A217-49DD-BA4F-58E2D2799259}" destId="{30BAF2E9-456F-40CC-B6AB-4E82012DE43F}" srcOrd="3" destOrd="0" presId="urn:microsoft.com/office/officeart/2005/8/layout/chevron2"/>
    <dgm:cxn modelId="{50E3AE45-4ABA-42D1-99C0-BE2E982FD832}" type="presParOf" srcId="{7DC7662A-A217-49DD-BA4F-58E2D2799259}" destId="{C1C0589A-271B-4380-B0BD-A8BEDF3DFB56}" srcOrd="4" destOrd="0" presId="urn:microsoft.com/office/officeart/2005/8/layout/chevron2"/>
    <dgm:cxn modelId="{4F50DA68-8A8B-446B-95BB-8B6A4FFBDF37}" type="presParOf" srcId="{C1C0589A-271B-4380-B0BD-A8BEDF3DFB56}" destId="{437DAEE3-E166-416A-B90D-FAE369060440}" srcOrd="0" destOrd="0" presId="urn:microsoft.com/office/officeart/2005/8/layout/chevron2"/>
    <dgm:cxn modelId="{B550A372-49A8-41F8-BB47-6FBC66F77F15}" type="presParOf" srcId="{C1C0589A-271B-4380-B0BD-A8BEDF3DFB56}" destId="{D6FA0C36-32C8-429C-B3C5-2165F6C3D1A7}" srcOrd="1" destOrd="0" presId="urn:microsoft.com/office/officeart/2005/8/layout/chevron2"/>
    <dgm:cxn modelId="{62BE8B7C-64D9-43AD-B387-11BB63190450}" type="presParOf" srcId="{7DC7662A-A217-49DD-BA4F-58E2D2799259}" destId="{A02A988B-5548-4FD2-984E-7CB733EA3180}" srcOrd="5" destOrd="0" presId="urn:microsoft.com/office/officeart/2005/8/layout/chevron2"/>
    <dgm:cxn modelId="{74A2740D-50B4-4282-A209-7ADE7B2F9957}" type="presParOf" srcId="{7DC7662A-A217-49DD-BA4F-58E2D2799259}" destId="{51E04EDA-77EF-4618-A62C-3E02E1128BD0}" srcOrd="6" destOrd="0" presId="urn:microsoft.com/office/officeart/2005/8/layout/chevron2"/>
    <dgm:cxn modelId="{2E8CA816-FD3F-4091-89C9-67073DF0BCFC}" type="presParOf" srcId="{51E04EDA-77EF-4618-A62C-3E02E1128BD0}" destId="{6B980BC2-041E-4D03-B454-409429A94363}" srcOrd="0" destOrd="0" presId="urn:microsoft.com/office/officeart/2005/8/layout/chevron2"/>
    <dgm:cxn modelId="{3AF7535B-B657-477D-ADCC-69CA67442E61}" type="presParOf" srcId="{51E04EDA-77EF-4618-A62C-3E02E1128BD0}" destId="{C4F13661-4566-4C2F-B570-6DD8C2EA0205}" srcOrd="1" destOrd="0" presId="urn:microsoft.com/office/officeart/2005/8/layout/chevron2"/>
    <dgm:cxn modelId="{4DA8D161-7C04-4BD6-8CFB-B681EEBF2163}" type="presParOf" srcId="{7DC7662A-A217-49DD-BA4F-58E2D2799259}" destId="{48B67A9B-8FE7-49D0-9EBB-17587C7D6359}" srcOrd="7" destOrd="0" presId="urn:microsoft.com/office/officeart/2005/8/layout/chevron2"/>
    <dgm:cxn modelId="{000B6803-393B-48C2-BA10-F79B53594A8C}" type="presParOf" srcId="{7DC7662A-A217-49DD-BA4F-58E2D2799259}" destId="{E795CE2D-E77E-4C69-87EF-70FB28863187}" srcOrd="8" destOrd="0" presId="urn:microsoft.com/office/officeart/2005/8/layout/chevron2"/>
    <dgm:cxn modelId="{80908065-2EB6-4593-8765-18EB666CC61B}" type="presParOf" srcId="{E795CE2D-E77E-4C69-87EF-70FB28863187}" destId="{0BE13F65-8075-4F6B-85C4-DFC3FC51220C}" srcOrd="0" destOrd="0" presId="urn:microsoft.com/office/officeart/2005/8/layout/chevron2"/>
    <dgm:cxn modelId="{E98DD973-34E7-480B-92EA-58E7DD532DA3}" type="presParOf" srcId="{E795CE2D-E77E-4C69-87EF-70FB28863187}" destId="{2B7A74C4-CBE1-4035-8C6B-933D670FD3EB}" srcOrd="1" destOrd="0" presId="urn:microsoft.com/office/officeart/2005/8/layout/chevron2"/>
    <dgm:cxn modelId="{E7E2043D-2AEF-42B0-AA71-C5F75925AD89}" type="presParOf" srcId="{7DC7662A-A217-49DD-BA4F-58E2D2799259}" destId="{9EE86B52-0893-4A6D-A1D3-C0B17B7C0A5A}" srcOrd="9" destOrd="0" presId="urn:microsoft.com/office/officeart/2005/8/layout/chevron2"/>
    <dgm:cxn modelId="{BB27630D-56CA-451D-9AE5-04A0E80E2286}" type="presParOf" srcId="{7DC7662A-A217-49DD-BA4F-58E2D2799259}" destId="{C4D5A3DD-4536-4E54-92EA-5A327C50B775}" srcOrd="10" destOrd="0" presId="urn:microsoft.com/office/officeart/2005/8/layout/chevron2"/>
    <dgm:cxn modelId="{2DBA7B8B-354E-4DA2-86C7-E00C6FDF1D96}" type="presParOf" srcId="{C4D5A3DD-4536-4E54-92EA-5A327C50B775}" destId="{08DD187D-B946-4780-AF94-4431FE5BC888}" srcOrd="0" destOrd="0" presId="urn:microsoft.com/office/officeart/2005/8/layout/chevron2"/>
    <dgm:cxn modelId="{05CE055D-3F0A-467A-ACAF-54ECBAAD7EC3}" type="presParOf" srcId="{C4D5A3DD-4536-4E54-92EA-5A327C50B775}" destId="{C9B40E1A-75E9-490E-A0A0-F49AE8E80C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C99B5-5758-471D-A96A-9ED8155CA9E4}" type="doc">
      <dgm:prSet loTypeId="urn:microsoft.com/office/officeart/2008/layout/HexagonCluster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EA35B3-F70B-4981-B977-4395AFD16C59}" type="pres">
      <dgm:prSet presAssocID="{3C2C99B5-5758-471D-A96A-9ED8155CA9E4}" presName="Name0" presStyleCnt="0">
        <dgm:presLayoutVars>
          <dgm:chMax val="21"/>
          <dgm:chPref val="21"/>
        </dgm:presLayoutVars>
      </dgm:prSet>
      <dgm:spPr/>
    </dgm:pt>
  </dgm:ptLst>
  <dgm:cxnLst>
    <dgm:cxn modelId="{67B23013-983D-4723-8C5E-3218AF14AC43}" type="presOf" srcId="{3C2C99B5-5758-471D-A96A-9ED8155CA9E4}" destId="{39EA35B3-F70B-4981-B977-4395AFD16C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3C01B-163B-4F6B-9F6E-E72FE043FBB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B2721E-162B-4345-B232-B4D0EEC631B1}">
      <dgm:prSet phldrT="[Text]" custT="1"/>
      <dgm:spPr/>
      <dgm:t>
        <a:bodyPr/>
        <a:lstStyle/>
        <a:p>
          <a:r>
            <a:rPr lang="en-US" sz="3200" b="1" dirty="0"/>
            <a:t>Pre-Requisites</a:t>
          </a:r>
        </a:p>
      </dgm:t>
    </dgm:pt>
    <dgm:pt modelId="{F113C84A-C778-4A75-9AE1-0B3EF971696E}" type="parTrans" cxnId="{D0710034-1808-477F-ADA3-319D32CDE339}">
      <dgm:prSet/>
      <dgm:spPr/>
      <dgm:t>
        <a:bodyPr/>
        <a:lstStyle/>
        <a:p>
          <a:endParaRPr lang="en-US"/>
        </a:p>
      </dgm:t>
    </dgm:pt>
    <dgm:pt modelId="{93977884-BECF-48E1-9093-A4931B25940C}" type="sibTrans" cxnId="{D0710034-1808-477F-ADA3-319D32CDE339}">
      <dgm:prSet/>
      <dgm:spPr/>
      <dgm:t>
        <a:bodyPr/>
        <a:lstStyle/>
        <a:p>
          <a:endParaRPr lang="en-US"/>
        </a:p>
      </dgm:t>
    </dgm:pt>
    <dgm:pt modelId="{A6B33292-05DD-4D98-A361-4EA7C3642101}" type="pres">
      <dgm:prSet presAssocID="{97D3C01B-163B-4F6B-9F6E-E72FE043FBB0}" presName="linear" presStyleCnt="0">
        <dgm:presLayoutVars>
          <dgm:dir/>
          <dgm:animLvl val="lvl"/>
          <dgm:resizeHandles val="exact"/>
        </dgm:presLayoutVars>
      </dgm:prSet>
      <dgm:spPr/>
    </dgm:pt>
    <dgm:pt modelId="{C249B133-65B6-4F48-921C-A90E02AD052A}" type="pres">
      <dgm:prSet presAssocID="{8FB2721E-162B-4345-B232-B4D0EEC631B1}" presName="parentLin" presStyleCnt="0"/>
      <dgm:spPr/>
    </dgm:pt>
    <dgm:pt modelId="{C1785D38-95B2-4D63-9368-D477045647BE}" type="pres">
      <dgm:prSet presAssocID="{8FB2721E-162B-4345-B232-B4D0EEC631B1}" presName="parentLeftMargin" presStyleLbl="node1" presStyleIdx="0" presStyleCnt="1"/>
      <dgm:spPr/>
    </dgm:pt>
    <dgm:pt modelId="{ABDF10E4-043E-4F3A-BF29-147C30EA32D1}" type="pres">
      <dgm:prSet presAssocID="{8FB2721E-162B-4345-B232-B4D0EEC631B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620FB4-AE8E-413B-B4AE-2058EA5A9D85}" type="pres">
      <dgm:prSet presAssocID="{8FB2721E-162B-4345-B232-B4D0EEC631B1}" presName="negativeSpace" presStyleCnt="0"/>
      <dgm:spPr/>
    </dgm:pt>
    <dgm:pt modelId="{70542905-E06D-4F3F-90F7-A0C24A836B48}" type="pres">
      <dgm:prSet presAssocID="{8FB2721E-162B-4345-B232-B4D0EEC631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0710034-1808-477F-ADA3-319D32CDE339}" srcId="{97D3C01B-163B-4F6B-9F6E-E72FE043FBB0}" destId="{8FB2721E-162B-4345-B232-B4D0EEC631B1}" srcOrd="0" destOrd="0" parTransId="{F113C84A-C778-4A75-9AE1-0B3EF971696E}" sibTransId="{93977884-BECF-48E1-9093-A4931B25940C}"/>
    <dgm:cxn modelId="{6C0D8B72-1EF9-4F4A-9C66-0B607A6C8D52}" type="presOf" srcId="{8FB2721E-162B-4345-B232-B4D0EEC631B1}" destId="{C1785D38-95B2-4D63-9368-D477045647BE}" srcOrd="0" destOrd="0" presId="urn:microsoft.com/office/officeart/2005/8/layout/list1"/>
    <dgm:cxn modelId="{A6DED87B-4733-4F14-B644-C278F10A92F4}" type="presOf" srcId="{97D3C01B-163B-4F6B-9F6E-E72FE043FBB0}" destId="{A6B33292-05DD-4D98-A361-4EA7C3642101}" srcOrd="0" destOrd="0" presId="urn:microsoft.com/office/officeart/2005/8/layout/list1"/>
    <dgm:cxn modelId="{DCCA5EDD-0758-4E24-B38A-64C61375E87E}" type="presOf" srcId="{8FB2721E-162B-4345-B232-B4D0EEC631B1}" destId="{ABDF10E4-043E-4F3A-BF29-147C30EA32D1}" srcOrd="1" destOrd="0" presId="urn:microsoft.com/office/officeart/2005/8/layout/list1"/>
    <dgm:cxn modelId="{8914E616-8F51-407E-B1D0-973721A33E58}" type="presParOf" srcId="{A6B33292-05DD-4D98-A361-4EA7C3642101}" destId="{C249B133-65B6-4F48-921C-A90E02AD052A}" srcOrd="0" destOrd="0" presId="urn:microsoft.com/office/officeart/2005/8/layout/list1"/>
    <dgm:cxn modelId="{088EEA0D-866B-4199-944C-36D1588E7D5D}" type="presParOf" srcId="{C249B133-65B6-4F48-921C-A90E02AD052A}" destId="{C1785D38-95B2-4D63-9368-D477045647BE}" srcOrd="0" destOrd="0" presId="urn:microsoft.com/office/officeart/2005/8/layout/list1"/>
    <dgm:cxn modelId="{1C4B7E3F-CF30-4350-9465-F9F162D98D6A}" type="presParOf" srcId="{C249B133-65B6-4F48-921C-A90E02AD052A}" destId="{ABDF10E4-043E-4F3A-BF29-147C30EA32D1}" srcOrd="1" destOrd="0" presId="urn:microsoft.com/office/officeart/2005/8/layout/list1"/>
    <dgm:cxn modelId="{E1298397-A3EB-4629-BBBB-B952D4469645}" type="presParOf" srcId="{A6B33292-05DD-4D98-A361-4EA7C3642101}" destId="{69620FB4-AE8E-413B-B4AE-2058EA5A9D85}" srcOrd="1" destOrd="0" presId="urn:microsoft.com/office/officeart/2005/8/layout/list1"/>
    <dgm:cxn modelId="{58D57FE1-D313-4AA3-B794-958A78CFB3C4}" type="presParOf" srcId="{A6B33292-05DD-4D98-A361-4EA7C3642101}" destId="{70542905-E06D-4F3F-90F7-A0C24A836B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4C80B-80FA-47D6-A5AF-8E1ADF869780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</dgm:pt>
    <dgm:pt modelId="{1F633AAD-0310-44FC-9FC5-AA0611C1EF50}">
      <dgm:prSet phldrT="[Text]" custT="1"/>
      <dgm:spPr/>
      <dgm:t>
        <a:bodyPr/>
        <a:lstStyle/>
        <a:p>
          <a:pPr algn="l"/>
          <a:r>
            <a:rPr lang="en-US" sz="2000" dirty="0"/>
            <a:t>Formulation of Standard Operating Procedures for the management of Hospital Infectious Waste Management starting from collection till incineration</a:t>
          </a:r>
        </a:p>
      </dgm:t>
    </dgm:pt>
    <dgm:pt modelId="{3AE9D2C3-B090-42B7-8588-F2E32BD20BA9}" type="parTrans" cxnId="{9FB275E8-B247-4698-8044-C65B160DD265}">
      <dgm:prSet/>
      <dgm:spPr/>
      <dgm:t>
        <a:bodyPr/>
        <a:lstStyle/>
        <a:p>
          <a:endParaRPr lang="en-US"/>
        </a:p>
      </dgm:t>
    </dgm:pt>
    <dgm:pt modelId="{B82FD809-5134-4FDE-8C4D-6DF1FE2CEC96}" type="sibTrans" cxnId="{9FB275E8-B247-4698-8044-C65B160DD265}">
      <dgm:prSet/>
      <dgm:spPr/>
      <dgm:t>
        <a:bodyPr/>
        <a:lstStyle/>
        <a:p>
          <a:endParaRPr lang="en-US"/>
        </a:p>
      </dgm:t>
    </dgm:pt>
    <dgm:pt modelId="{B9E82BBF-7F57-4B29-9F95-80426A3EAEBF}">
      <dgm:prSet phldrT="[Text]" custT="1"/>
      <dgm:spPr/>
      <dgm:t>
        <a:bodyPr/>
        <a:lstStyle/>
        <a:p>
          <a:pPr algn="l"/>
          <a:r>
            <a:rPr lang="en-US" sz="2000" dirty="0"/>
            <a:t>Hiring and Deployment of staff for all healthcare facilities</a:t>
          </a:r>
        </a:p>
      </dgm:t>
    </dgm:pt>
    <dgm:pt modelId="{687CE3E9-2640-4A3D-82E0-819FD935707B}" type="parTrans" cxnId="{9791ABA6-F933-4CF7-B575-94335048CE15}">
      <dgm:prSet/>
      <dgm:spPr/>
      <dgm:t>
        <a:bodyPr/>
        <a:lstStyle/>
        <a:p>
          <a:endParaRPr lang="en-US"/>
        </a:p>
      </dgm:t>
    </dgm:pt>
    <dgm:pt modelId="{7371A7E2-623D-45B2-998C-C1356BA30C26}" type="sibTrans" cxnId="{9791ABA6-F933-4CF7-B575-94335048CE15}">
      <dgm:prSet/>
      <dgm:spPr/>
      <dgm:t>
        <a:bodyPr/>
        <a:lstStyle/>
        <a:p>
          <a:endParaRPr lang="en-US"/>
        </a:p>
      </dgm:t>
    </dgm:pt>
    <dgm:pt modelId="{968A0A12-0AB4-4514-BFB4-90E62D7F701E}">
      <dgm:prSet phldrT="[Text]" custT="1"/>
      <dgm:spPr/>
      <dgm:t>
        <a:bodyPr/>
        <a:lstStyle/>
        <a:p>
          <a:pPr algn="l"/>
          <a:r>
            <a:rPr lang="en-US" sz="2000" dirty="0"/>
            <a:t>Training of employees in accordance with Hospital Waste Management Rules by Environmental Experts</a:t>
          </a:r>
        </a:p>
      </dgm:t>
    </dgm:pt>
    <dgm:pt modelId="{8CE2B371-FAA1-4F60-AEB6-355A9B452ACA}" type="parTrans" cxnId="{E80065A7-39B9-44C4-A4C0-8A7C6634E2FC}">
      <dgm:prSet/>
      <dgm:spPr/>
      <dgm:t>
        <a:bodyPr/>
        <a:lstStyle/>
        <a:p>
          <a:endParaRPr lang="en-US"/>
        </a:p>
      </dgm:t>
    </dgm:pt>
    <dgm:pt modelId="{656DC4B7-CFC2-4687-ADDF-ED6F9BEFD8CA}" type="sibTrans" cxnId="{E80065A7-39B9-44C4-A4C0-8A7C6634E2FC}">
      <dgm:prSet/>
      <dgm:spPr/>
      <dgm:t>
        <a:bodyPr/>
        <a:lstStyle/>
        <a:p>
          <a:endParaRPr lang="en-US"/>
        </a:p>
      </dgm:t>
    </dgm:pt>
    <dgm:pt modelId="{0485E52D-48D3-4218-938F-0F4E588ECC63}" type="pres">
      <dgm:prSet presAssocID="{4144C80B-80FA-47D6-A5AF-8E1ADF869780}" presName="linear" presStyleCnt="0">
        <dgm:presLayoutVars>
          <dgm:dir/>
          <dgm:animLvl val="lvl"/>
          <dgm:resizeHandles val="exact"/>
        </dgm:presLayoutVars>
      </dgm:prSet>
      <dgm:spPr/>
    </dgm:pt>
    <dgm:pt modelId="{12766728-0D54-45C4-AA0E-49D5421B873D}" type="pres">
      <dgm:prSet presAssocID="{1F633AAD-0310-44FC-9FC5-AA0611C1EF50}" presName="parentLin" presStyleCnt="0"/>
      <dgm:spPr/>
    </dgm:pt>
    <dgm:pt modelId="{77A3F25C-AEF8-4BD3-A087-963E191EC2D7}" type="pres">
      <dgm:prSet presAssocID="{1F633AAD-0310-44FC-9FC5-AA0611C1EF50}" presName="parentLeftMargin" presStyleLbl="node1" presStyleIdx="0" presStyleCnt="3"/>
      <dgm:spPr/>
    </dgm:pt>
    <dgm:pt modelId="{1B31027D-6D9A-4A07-A589-32CF2AB9C6F5}" type="pres">
      <dgm:prSet presAssocID="{1F633AAD-0310-44FC-9FC5-AA0611C1EF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B983E2-176F-46D9-A1E6-CE9C50BBE39F}" type="pres">
      <dgm:prSet presAssocID="{1F633AAD-0310-44FC-9FC5-AA0611C1EF50}" presName="negativeSpace" presStyleCnt="0"/>
      <dgm:spPr/>
    </dgm:pt>
    <dgm:pt modelId="{9CC7B3EA-60CB-4198-8798-FFB09817EFFB}" type="pres">
      <dgm:prSet presAssocID="{1F633AAD-0310-44FC-9FC5-AA0611C1EF50}" presName="childText" presStyleLbl="conFgAcc1" presStyleIdx="0" presStyleCnt="3">
        <dgm:presLayoutVars>
          <dgm:bulletEnabled val="1"/>
        </dgm:presLayoutVars>
      </dgm:prSet>
      <dgm:spPr/>
    </dgm:pt>
    <dgm:pt modelId="{B4655710-53E3-4D07-AF3D-BC270343B3F5}" type="pres">
      <dgm:prSet presAssocID="{B82FD809-5134-4FDE-8C4D-6DF1FE2CEC96}" presName="spaceBetweenRectangles" presStyleCnt="0"/>
      <dgm:spPr/>
    </dgm:pt>
    <dgm:pt modelId="{9CBBDB83-0CE7-4826-B7EF-1F6D540C59C4}" type="pres">
      <dgm:prSet presAssocID="{B9E82BBF-7F57-4B29-9F95-80426A3EAEBF}" presName="parentLin" presStyleCnt="0"/>
      <dgm:spPr/>
    </dgm:pt>
    <dgm:pt modelId="{06884CD3-ABD1-4324-8D6E-8178AFA5D471}" type="pres">
      <dgm:prSet presAssocID="{B9E82BBF-7F57-4B29-9F95-80426A3EAEBF}" presName="parentLeftMargin" presStyleLbl="node1" presStyleIdx="0" presStyleCnt="3"/>
      <dgm:spPr/>
    </dgm:pt>
    <dgm:pt modelId="{C2BDA66B-A7EA-4458-A22E-0CE4344AB766}" type="pres">
      <dgm:prSet presAssocID="{B9E82BBF-7F57-4B29-9F95-80426A3EAE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0BDA42-E843-473F-9BFD-E9D2EED3F770}" type="pres">
      <dgm:prSet presAssocID="{B9E82BBF-7F57-4B29-9F95-80426A3EAEBF}" presName="negativeSpace" presStyleCnt="0"/>
      <dgm:spPr/>
    </dgm:pt>
    <dgm:pt modelId="{77A7C8DB-42D7-447F-B6C3-6F88AEECDC1E}" type="pres">
      <dgm:prSet presAssocID="{B9E82BBF-7F57-4B29-9F95-80426A3EAEBF}" presName="childText" presStyleLbl="conFgAcc1" presStyleIdx="1" presStyleCnt="3">
        <dgm:presLayoutVars>
          <dgm:bulletEnabled val="1"/>
        </dgm:presLayoutVars>
      </dgm:prSet>
      <dgm:spPr/>
    </dgm:pt>
    <dgm:pt modelId="{C0E94DBF-D107-4A07-8566-46F21C3C0A02}" type="pres">
      <dgm:prSet presAssocID="{7371A7E2-623D-45B2-998C-C1356BA30C26}" presName="spaceBetweenRectangles" presStyleCnt="0"/>
      <dgm:spPr/>
    </dgm:pt>
    <dgm:pt modelId="{74EEA8FF-7157-45B9-B330-036973E3F043}" type="pres">
      <dgm:prSet presAssocID="{968A0A12-0AB4-4514-BFB4-90E62D7F701E}" presName="parentLin" presStyleCnt="0"/>
      <dgm:spPr/>
    </dgm:pt>
    <dgm:pt modelId="{033821CE-EA36-49D6-842A-9753780DBA55}" type="pres">
      <dgm:prSet presAssocID="{968A0A12-0AB4-4514-BFB4-90E62D7F701E}" presName="parentLeftMargin" presStyleLbl="node1" presStyleIdx="1" presStyleCnt="3"/>
      <dgm:spPr/>
    </dgm:pt>
    <dgm:pt modelId="{6192F5C6-406E-4092-959C-1EBB7D607464}" type="pres">
      <dgm:prSet presAssocID="{968A0A12-0AB4-4514-BFB4-90E62D7F70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A791A7-F814-4E54-9FDF-463D1E85651B}" type="pres">
      <dgm:prSet presAssocID="{968A0A12-0AB4-4514-BFB4-90E62D7F701E}" presName="negativeSpace" presStyleCnt="0"/>
      <dgm:spPr/>
    </dgm:pt>
    <dgm:pt modelId="{738DB33A-14D5-46AE-A10B-212722A6053C}" type="pres">
      <dgm:prSet presAssocID="{968A0A12-0AB4-4514-BFB4-90E62D7F70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76CD30-006F-4882-960B-FB133857F3C7}" type="presOf" srcId="{1F633AAD-0310-44FC-9FC5-AA0611C1EF50}" destId="{1B31027D-6D9A-4A07-A589-32CF2AB9C6F5}" srcOrd="1" destOrd="0" presId="urn:microsoft.com/office/officeart/2005/8/layout/list1"/>
    <dgm:cxn modelId="{E6324A80-68E6-4E41-96AF-04895DEDE48F}" type="presOf" srcId="{4144C80B-80FA-47D6-A5AF-8E1ADF869780}" destId="{0485E52D-48D3-4218-938F-0F4E588ECC63}" srcOrd="0" destOrd="0" presId="urn:microsoft.com/office/officeart/2005/8/layout/list1"/>
    <dgm:cxn modelId="{F04F238C-6E6C-481B-8747-B75B7ECC5C68}" type="presOf" srcId="{1F633AAD-0310-44FC-9FC5-AA0611C1EF50}" destId="{77A3F25C-AEF8-4BD3-A087-963E191EC2D7}" srcOrd="0" destOrd="0" presId="urn:microsoft.com/office/officeart/2005/8/layout/list1"/>
    <dgm:cxn modelId="{67A88E99-64DC-4444-9E6C-829F1AA396CF}" type="presOf" srcId="{968A0A12-0AB4-4514-BFB4-90E62D7F701E}" destId="{033821CE-EA36-49D6-842A-9753780DBA55}" srcOrd="0" destOrd="0" presId="urn:microsoft.com/office/officeart/2005/8/layout/list1"/>
    <dgm:cxn modelId="{029F59A2-123A-41A5-8713-566E52772857}" type="presOf" srcId="{B9E82BBF-7F57-4B29-9F95-80426A3EAEBF}" destId="{C2BDA66B-A7EA-4458-A22E-0CE4344AB766}" srcOrd="1" destOrd="0" presId="urn:microsoft.com/office/officeart/2005/8/layout/list1"/>
    <dgm:cxn modelId="{9791ABA6-F933-4CF7-B575-94335048CE15}" srcId="{4144C80B-80FA-47D6-A5AF-8E1ADF869780}" destId="{B9E82BBF-7F57-4B29-9F95-80426A3EAEBF}" srcOrd="1" destOrd="0" parTransId="{687CE3E9-2640-4A3D-82E0-819FD935707B}" sibTransId="{7371A7E2-623D-45B2-998C-C1356BA30C26}"/>
    <dgm:cxn modelId="{E80065A7-39B9-44C4-A4C0-8A7C6634E2FC}" srcId="{4144C80B-80FA-47D6-A5AF-8E1ADF869780}" destId="{968A0A12-0AB4-4514-BFB4-90E62D7F701E}" srcOrd="2" destOrd="0" parTransId="{8CE2B371-FAA1-4F60-AEB6-355A9B452ACA}" sibTransId="{656DC4B7-CFC2-4687-ADDF-ED6F9BEFD8CA}"/>
    <dgm:cxn modelId="{E3AE99D7-595B-47AC-9CB0-EBB7F6E3F2E5}" type="presOf" srcId="{968A0A12-0AB4-4514-BFB4-90E62D7F701E}" destId="{6192F5C6-406E-4092-959C-1EBB7D607464}" srcOrd="1" destOrd="0" presId="urn:microsoft.com/office/officeart/2005/8/layout/list1"/>
    <dgm:cxn modelId="{9FB275E8-B247-4698-8044-C65B160DD265}" srcId="{4144C80B-80FA-47D6-A5AF-8E1ADF869780}" destId="{1F633AAD-0310-44FC-9FC5-AA0611C1EF50}" srcOrd="0" destOrd="0" parTransId="{3AE9D2C3-B090-42B7-8588-F2E32BD20BA9}" sibTransId="{B82FD809-5134-4FDE-8C4D-6DF1FE2CEC96}"/>
    <dgm:cxn modelId="{B2494AEA-6E9A-4BF6-B316-367367FA5EF2}" type="presOf" srcId="{B9E82BBF-7F57-4B29-9F95-80426A3EAEBF}" destId="{06884CD3-ABD1-4324-8D6E-8178AFA5D471}" srcOrd="0" destOrd="0" presId="urn:microsoft.com/office/officeart/2005/8/layout/list1"/>
    <dgm:cxn modelId="{13A776DA-B46F-4B65-8143-800A5B29B06D}" type="presParOf" srcId="{0485E52D-48D3-4218-938F-0F4E588ECC63}" destId="{12766728-0D54-45C4-AA0E-49D5421B873D}" srcOrd="0" destOrd="0" presId="urn:microsoft.com/office/officeart/2005/8/layout/list1"/>
    <dgm:cxn modelId="{B1208D10-4F69-495D-A69F-83116BE9F79B}" type="presParOf" srcId="{12766728-0D54-45C4-AA0E-49D5421B873D}" destId="{77A3F25C-AEF8-4BD3-A087-963E191EC2D7}" srcOrd="0" destOrd="0" presId="urn:microsoft.com/office/officeart/2005/8/layout/list1"/>
    <dgm:cxn modelId="{4021F50E-B440-4571-8FC5-5C10D00BB5AC}" type="presParOf" srcId="{12766728-0D54-45C4-AA0E-49D5421B873D}" destId="{1B31027D-6D9A-4A07-A589-32CF2AB9C6F5}" srcOrd="1" destOrd="0" presId="urn:microsoft.com/office/officeart/2005/8/layout/list1"/>
    <dgm:cxn modelId="{077AA684-1BD1-4848-8B48-0B6939763BA9}" type="presParOf" srcId="{0485E52D-48D3-4218-938F-0F4E588ECC63}" destId="{2FB983E2-176F-46D9-A1E6-CE9C50BBE39F}" srcOrd="1" destOrd="0" presId="urn:microsoft.com/office/officeart/2005/8/layout/list1"/>
    <dgm:cxn modelId="{2C6AB0F6-0864-417D-A2C5-346FE89F61A0}" type="presParOf" srcId="{0485E52D-48D3-4218-938F-0F4E588ECC63}" destId="{9CC7B3EA-60CB-4198-8798-FFB09817EFFB}" srcOrd="2" destOrd="0" presId="urn:microsoft.com/office/officeart/2005/8/layout/list1"/>
    <dgm:cxn modelId="{029007CB-58CF-4CF9-BD0C-65DBAFC870AF}" type="presParOf" srcId="{0485E52D-48D3-4218-938F-0F4E588ECC63}" destId="{B4655710-53E3-4D07-AF3D-BC270343B3F5}" srcOrd="3" destOrd="0" presId="urn:microsoft.com/office/officeart/2005/8/layout/list1"/>
    <dgm:cxn modelId="{A82068E4-F86B-4F28-98C5-74360DB59A79}" type="presParOf" srcId="{0485E52D-48D3-4218-938F-0F4E588ECC63}" destId="{9CBBDB83-0CE7-4826-B7EF-1F6D540C59C4}" srcOrd="4" destOrd="0" presId="urn:microsoft.com/office/officeart/2005/8/layout/list1"/>
    <dgm:cxn modelId="{017959A6-AAC2-41F4-9144-F78E31D5EB50}" type="presParOf" srcId="{9CBBDB83-0CE7-4826-B7EF-1F6D540C59C4}" destId="{06884CD3-ABD1-4324-8D6E-8178AFA5D471}" srcOrd="0" destOrd="0" presId="urn:microsoft.com/office/officeart/2005/8/layout/list1"/>
    <dgm:cxn modelId="{ED77BE38-9BEE-404E-A88E-833120F831F5}" type="presParOf" srcId="{9CBBDB83-0CE7-4826-B7EF-1F6D540C59C4}" destId="{C2BDA66B-A7EA-4458-A22E-0CE4344AB766}" srcOrd="1" destOrd="0" presId="urn:microsoft.com/office/officeart/2005/8/layout/list1"/>
    <dgm:cxn modelId="{D5EFA092-40A5-407C-A045-274CF3602F1B}" type="presParOf" srcId="{0485E52D-48D3-4218-938F-0F4E588ECC63}" destId="{7E0BDA42-E843-473F-9BFD-E9D2EED3F770}" srcOrd="5" destOrd="0" presId="urn:microsoft.com/office/officeart/2005/8/layout/list1"/>
    <dgm:cxn modelId="{78E28BB7-059B-47EB-BF77-80337D871F33}" type="presParOf" srcId="{0485E52D-48D3-4218-938F-0F4E588ECC63}" destId="{77A7C8DB-42D7-447F-B6C3-6F88AEECDC1E}" srcOrd="6" destOrd="0" presId="urn:microsoft.com/office/officeart/2005/8/layout/list1"/>
    <dgm:cxn modelId="{E959F6D8-D2FB-4D8B-9B37-D16F2298F776}" type="presParOf" srcId="{0485E52D-48D3-4218-938F-0F4E588ECC63}" destId="{C0E94DBF-D107-4A07-8566-46F21C3C0A02}" srcOrd="7" destOrd="0" presId="urn:microsoft.com/office/officeart/2005/8/layout/list1"/>
    <dgm:cxn modelId="{B4421ED1-68C1-43A4-8299-12268D028664}" type="presParOf" srcId="{0485E52D-48D3-4218-938F-0F4E588ECC63}" destId="{74EEA8FF-7157-45B9-B330-036973E3F043}" srcOrd="8" destOrd="0" presId="urn:microsoft.com/office/officeart/2005/8/layout/list1"/>
    <dgm:cxn modelId="{9B1BE58C-A01C-4DEB-8083-5E28FCF9B6FC}" type="presParOf" srcId="{74EEA8FF-7157-45B9-B330-036973E3F043}" destId="{033821CE-EA36-49D6-842A-9753780DBA55}" srcOrd="0" destOrd="0" presId="urn:microsoft.com/office/officeart/2005/8/layout/list1"/>
    <dgm:cxn modelId="{3E46E217-7196-4A4F-91F5-7AF269DD9A1B}" type="presParOf" srcId="{74EEA8FF-7157-45B9-B330-036973E3F043}" destId="{6192F5C6-406E-4092-959C-1EBB7D607464}" srcOrd="1" destOrd="0" presId="urn:microsoft.com/office/officeart/2005/8/layout/list1"/>
    <dgm:cxn modelId="{B01FD52B-614B-4B00-936E-686A660D07C8}" type="presParOf" srcId="{0485E52D-48D3-4218-938F-0F4E588ECC63}" destId="{97A791A7-F814-4E54-9FDF-463D1E85651B}" srcOrd="9" destOrd="0" presId="urn:microsoft.com/office/officeart/2005/8/layout/list1"/>
    <dgm:cxn modelId="{778515DE-26A8-42B2-BF2B-FE9218218936}" type="presParOf" srcId="{0485E52D-48D3-4218-938F-0F4E588ECC63}" destId="{738DB33A-14D5-46AE-A10B-212722A605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8854B1-FFF8-4AFB-AF3A-C7ECDC0D6898}" type="doc">
      <dgm:prSet loTypeId="urn:microsoft.com/office/officeart/2009/3/layout/Snapshot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DA75A7-A260-4A48-8B87-CD25780048C1}">
      <dgm:prSet phldrT="[Text]"/>
      <dgm:spPr/>
      <dgm:t>
        <a:bodyPr/>
        <a:lstStyle/>
        <a:p>
          <a:r>
            <a:rPr lang="en-US" dirty="0"/>
            <a:t>Training Sessions on Hospital Waste Management</a:t>
          </a:r>
        </a:p>
      </dgm:t>
    </dgm:pt>
    <dgm:pt modelId="{0D3B3563-6483-4DAE-B7E3-241C630ECA2E}" type="parTrans" cxnId="{34F0E648-9590-44C1-921A-E63DA6792624}">
      <dgm:prSet/>
      <dgm:spPr/>
      <dgm:t>
        <a:bodyPr/>
        <a:lstStyle/>
        <a:p>
          <a:endParaRPr lang="en-US"/>
        </a:p>
      </dgm:t>
    </dgm:pt>
    <dgm:pt modelId="{C0E28594-BF34-4B62-BCF9-643441B1C998}" type="sibTrans" cxnId="{34F0E648-9590-44C1-921A-E63DA6792624}">
      <dgm:prSet/>
      <dgm:spPr/>
      <dgm:t>
        <a:bodyPr/>
        <a:lstStyle/>
        <a:p>
          <a:endParaRPr lang="en-US"/>
        </a:p>
      </dgm:t>
    </dgm:pt>
    <dgm:pt modelId="{EC7BB7FC-58B1-4228-B92F-92AB05D6A68C}">
      <dgm:prSet phldrT="[Text]"/>
      <dgm:spPr/>
      <dgm:t>
        <a:bodyPr/>
        <a:lstStyle/>
        <a:p>
          <a:r>
            <a:rPr lang="en-US" dirty="0"/>
            <a:t>Frequent Trainings &amp; Capacity Building Sessions for:</a:t>
          </a:r>
        </a:p>
        <a:p>
          <a:r>
            <a:rPr lang="en-US" dirty="0"/>
            <a:t>- Doctors</a:t>
          </a:r>
        </a:p>
        <a:p>
          <a:r>
            <a:rPr lang="en-US" dirty="0"/>
            <a:t>- Nurses</a:t>
          </a:r>
        </a:p>
        <a:p>
          <a:r>
            <a:rPr lang="en-US" dirty="0"/>
            <a:t>- Any Paramedical Staff</a:t>
          </a:r>
        </a:p>
        <a:p>
          <a:r>
            <a:rPr lang="en-US" dirty="0"/>
            <a:t>- Janitorial Staff</a:t>
          </a:r>
        </a:p>
        <a:p>
          <a:r>
            <a:rPr lang="en-US" dirty="0"/>
            <a:t>- Housekeeping Staff</a:t>
          </a:r>
        </a:p>
        <a:p>
          <a:endParaRPr lang="en-US" dirty="0"/>
        </a:p>
        <a:p>
          <a:r>
            <a:rPr lang="en-US" dirty="0"/>
            <a:t>Various Packages for Trainings are Available, as and when required by Hospital Management</a:t>
          </a:r>
        </a:p>
      </dgm:t>
    </dgm:pt>
    <dgm:pt modelId="{FCB8BFCD-DB46-4CC1-AFFA-77C8C5C4CC10}" type="parTrans" cxnId="{79DC9D92-00A1-4560-B90A-E05456DE6DE4}">
      <dgm:prSet/>
      <dgm:spPr/>
      <dgm:t>
        <a:bodyPr/>
        <a:lstStyle/>
        <a:p>
          <a:endParaRPr lang="en-US"/>
        </a:p>
      </dgm:t>
    </dgm:pt>
    <dgm:pt modelId="{20A2F501-C203-4830-B4D9-EAB564CE053D}" type="sibTrans" cxnId="{79DC9D92-00A1-4560-B90A-E05456DE6DE4}">
      <dgm:prSet/>
      <dgm:spPr/>
      <dgm:t>
        <a:bodyPr/>
        <a:lstStyle/>
        <a:p>
          <a:endParaRPr lang="en-US"/>
        </a:p>
      </dgm:t>
    </dgm:pt>
    <dgm:pt modelId="{64853E0A-7A84-438A-8E92-BB51A1D8A80A}" type="pres">
      <dgm:prSet presAssocID="{E28854B1-FFF8-4AFB-AF3A-C7ECDC0D6898}" presName="Name0" presStyleCnt="0">
        <dgm:presLayoutVars>
          <dgm:chMax/>
          <dgm:chPref/>
          <dgm:dir/>
          <dgm:animLvl val="lvl"/>
        </dgm:presLayoutVars>
      </dgm:prSet>
      <dgm:spPr/>
    </dgm:pt>
    <dgm:pt modelId="{C4D17088-E585-49BD-8029-41A7A047B4AD}" type="pres">
      <dgm:prSet presAssocID="{42DA75A7-A260-4A48-8B87-CD25780048C1}" presName="composite" presStyleCnt="0"/>
      <dgm:spPr/>
    </dgm:pt>
    <dgm:pt modelId="{AFEDA7BC-A288-4296-8E4D-DA92B5BA9A1B}" type="pres">
      <dgm:prSet presAssocID="{42DA75A7-A260-4A48-8B87-CD25780048C1}" presName="ParentAccentShape" presStyleLbl="trBgShp" presStyleIdx="0" presStyleCnt="2"/>
      <dgm:spPr/>
    </dgm:pt>
    <dgm:pt modelId="{6E6709E6-AB73-43A3-A846-866443E747AF}" type="pres">
      <dgm:prSet presAssocID="{42DA75A7-A260-4A48-8B87-CD25780048C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4E4A6D6D-1066-494D-AB0A-10C82BF6F2EC}" type="pres">
      <dgm:prSet presAssocID="{42DA75A7-A260-4A48-8B87-CD25780048C1}" presName="ChildText" presStyleLbl="revTx" presStyleIdx="1" presStyleCnt="2">
        <dgm:presLayoutVars>
          <dgm:chMax val="0"/>
          <dgm:chPref val="0"/>
        </dgm:presLayoutVars>
      </dgm:prSet>
      <dgm:spPr/>
    </dgm:pt>
    <dgm:pt modelId="{A24B0531-C8F8-4179-A67D-F6DF9A58EBD1}" type="pres">
      <dgm:prSet presAssocID="{42DA75A7-A260-4A48-8B87-CD25780048C1}" presName="ChildAccentShape" presStyleLbl="trBgShp" presStyleIdx="1" presStyleCnt="2"/>
      <dgm:spPr/>
    </dgm:pt>
    <dgm:pt modelId="{9A87ECC8-56F9-423B-A7B7-818397E8703B}" type="pres">
      <dgm:prSet presAssocID="{42DA75A7-A260-4A48-8B87-CD25780048C1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4F0E648-9590-44C1-921A-E63DA6792624}" srcId="{E28854B1-FFF8-4AFB-AF3A-C7ECDC0D6898}" destId="{42DA75A7-A260-4A48-8B87-CD25780048C1}" srcOrd="0" destOrd="0" parTransId="{0D3B3563-6483-4DAE-B7E3-241C630ECA2E}" sibTransId="{C0E28594-BF34-4B62-BCF9-643441B1C998}"/>
    <dgm:cxn modelId="{A2EADD91-B63B-48DC-9EFE-00D760666CEF}" type="presOf" srcId="{EC7BB7FC-58B1-4228-B92F-92AB05D6A68C}" destId="{4E4A6D6D-1066-494D-AB0A-10C82BF6F2EC}" srcOrd="0" destOrd="0" presId="urn:microsoft.com/office/officeart/2009/3/layout/SnapshotPictureList"/>
    <dgm:cxn modelId="{79DC9D92-00A1-4560-B90A-E05456DE6DE4}" srcId="{42DA75A7-A260-4A48-8B87-CD25780048C1}" destId="{EC7BB7FC-58B1-4228-B92F-92AB05D6A68C}" srcOrd="0" destOrd="0" parTransId="{FCB8BFCD-DB46-4CC1-AFFA-77C8C5C4CC10}" sibTransId="{20A2F501-C203-4830-B4D9-EAB564CE053D}"/>
    <dgm:cxn modelId="{632FA8B7-8AB2-454C-A87B-9DDE4FDB7CCA}" type="presOf" srcId="{E28854B1-FFF8-4AFB-AF3A-C7ECDC0D6898}" destId="{64853E0A-7A84-438A-8E92-BB51A1D8A80A}" srcOrd="0" destOrd="0" presId="urn:microsoft.com/office/officeart/2009/3/layout/SnapshotPictureList"/>
    <dgm:cxn modelId="{E1E77CE0-DCB4-4EC2-ADFF-8E5C4D5AE014}" type="presOf" srcId="{42DA75A7-A260-4A48-8B87-CD25780048C1}" destId="{6E6709E6-AB73-43A3-A846-866443E747AF}" srcOrd="0" destOrd="0" presId="urn:microsoft.com/office/officeart/2009/3/layout/SnapshotPictureList"/>
    <dgm:cxn modelId="{8180E865-55BC-4D1A-A36A-8F9A929D1826}" type="presParOf" srcId="{64853E0A-7A84-438A-8E92-BB51A1D8A80A}" destId="{C4D17088-E585-49BD-8029-41A7A047B4AD}" srcOrd="0" destOrd="0" presId="urn:microsoft.com/office/officeart/2009/3/layout/SnapshotPictureList"/>
    <dgm:cxn modelId="{1CC71D5F-2404-4D42-9789-D01B4F3638E8}" type="presParOf" srcId="{C4D17088-E585-49BD-8029-41A7A047B4AD}" destId="{AFEDA7BC-A288-4296-8E4D-DA92B5BA9A1B}" srcOrd="0" destOrd="0" presId="urn:microsoft.com/office/officeart/2009/3/layout/SnapshotPictureList"/>
    <dgm:cxn modelId="{8E6575C1-93F0-49CE-9EA9-DA30F565CC06}" type="presParOf" srcId="{C4D17088-E585-49BD-8029-41A7A047B4AD}" destId="{6E6709E6-AB73-43A3-A846-866443E747AF}" srcOrd="1" destOrd="0" presId="urn:microsoft.com/office/officeart/2009/3/layout/SnapshotPictureList"/>
    <dgm:cxn modelId="{9C53F3E1-8D93-4FA7-B6E3-5E819B724B18}" type="presParOf" srcId="{C4D17088-E585-49BD-8029-41A7A047B4AD}" destId="{4E4A6D6D-1066-494D-AB0A-10C82BF6F2EC}" srcOrd="2" destOrd="0" presId="urn:microsoft.com/office/officeart/2009/3/layout/SnapshotPictureList"/>
    <dgm:cxn modelId="{8FD1BA43-00CA-40AD-93FA-90B963330068}" type="presParOf" srcId="{C4D17088-E585-49BD-8029-41A7A047B4AD}" destId="{A24B0531-C8F8-4179-A67D-F6DF9A58EBD1}" srcOrd="3" destOrd="0" presId="urn:microsoft.com/office/officeart/2009/3/layout/SnapshotPictureList"/>
    <dgm:cxn modelId="{C3DCE8B8-B7CF-472C-8409-F0EDC2A97A0F}" type="presParOf" srcId="{C4D17088-E585-49BD-8029-41A7A047B4AD}" destId="{9A87ECC8-56F9-423B-A7B7-818397E8703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D98A5-490F-4750-BF5B-35A3EAA939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11A5357-16B5-44A0-B8D8-EADA2B6C81FB}">
      <dgm:prSet/>
      <dgm:spPr/>
      <dgm:t>
        <a:bodyPr/>
        <a:lstStyle/>
        <a:p>
          <a:r>
            <a:rPr lang="en-US"/>
            <a:t>Collection of Infectious Waste from Wards, </a:t>
          </a:r>
          <a:endParaRPr lang="x-none"/>
        </a:p>
      </dgm:t>
    </dgm:pt>
    <dgm:pt modelId="{F423CA47-E523-49C0-8AB2-669024BE649B}" type="parTrans" cxnId="{3C64DC05-4BBC-41CB-8D10-135C9DCEF01A}">
      <dgm:prSet/>
      <dgm:spPr/>
      <dgm:t>
        <a:bodyPr/>
        <a:lstStyle/>
        <a:p>
          <a:endParaRPr lang="x-none"/>
        </a:p>
      </dgm:t>
    </dgm:pt>
    <dgm:pt modelId="{9D3B3146-1131-47DF-8446-B5A97C4A4B02}" type="sibTrans" cxnId="{3C64DC05-4BBC-41CB-8D10-135C9DCEF01A}">
      <dgm:prSet/>
      <dgm:spPr/>
      <dgm:t>
        <a:bodyPr/>
        <a:lstStyle/>
        <a:p>
          <a:endParaRPr lang="x-none"/>
        </a:p>
      </dgm:t>
    </dgm:pt>
    <dgm:pt modelId="{AE037B01-FC2E-45B6-A9CA-37100C4322BD}">
      <dgm:prSet/>
      <dgm:spPr/>
      <dgm:t>
        <a:bodyPr/>
        <a:lstStyle/>
        <a:p>
          <a:r>
            <a:rPr lang="en-US" dirty="0"/>
            <a:t>Weighing and pasting of barcodes on each waste bag,</a:t>
          </a:r>
          <a:endParaRPr lang="x-none" dirty="0"/>
        </a:p>
      </dgm:t>
    </dgm:pt>
    <dgm:pt modelId="{EB9737CB-931C-47ED-9303-322D3C3D60D8}" type="parTrans" cxnId="{C9347ECF-2C60-4E26-96CA-852071A6F5BD}">
      <dgm:prSet/>
      <dgm:spPr/>
      <dgm:t>
        <a:bodyPr/>
        <a:lstStyle/>
        <a:p>
          <a:endParaRPr lang="x-none"/>
        </a:p>
      </dgm:t>
    </dgm:pt>
    <dgm:pt modelId="{4E58CC01-5E0C-451C-963E-4E4847FB3F44}" type="sibTrans" cxnId="{C9347ECF-2C60-4E26-96CA-852071A6F5BD}">
      <dgm:prSet/>
      <dgm:spPr/>
      <dgm:t>
        <a:bodyPr/>
        <a:lstStyle/>
        <a:p>
          <a:endParaRPr lang="x-none"/>
        </a:p>
      </dgm:t>
    </dgm:pt>
    <dgm:pt modelId="{C39C4066-3206-4D95-AE30-A7DF18B4F1E5}">
      <dgm:prSet/>
      <dgm:spPr/>
      <dgm:t>
        <a:bodyPr/>
        <a:lstStyle/>
        <a:p>
          <a:r>
            <a:rPr lang="en-US" dirty="0"/>
            <a:t>Manual entry of each bag on nursing counter with the purposely designed manual register as well as on executing agency similar manual registers</a:t>
          </a:r>
          <a:endParaRPr lang="x-none" dirty="0"/>
        </a:p>
      </dgm:t>
    </dgm:pt>
    <dgm:pt modelId="{9223E733-5ADA-40C2-83EA-83A765083B4C}" type="parTrans" cxnId="{3DA5B6D7-DD9D-4DE6-B99C-626535C009C3}">
      <dgm:prSet/>
      <dgm:spPr/>
      <dgm:t>
        <a:bodyPr/>
        <a:lstStyle/>
        <a:p>
          <a:endParaRPr lang="x-none"/>
        </a:p>
      </dgm:t>
    </dgm:pt>
    <dgm:pt modelId="{7B718ABF-3F16-47FB-804F-E0DF9AF04CC6}" type="sibTrans" cxnId="{3DA5B6D7-DD9D-4DE6-B99C-626535C009C3}">
      <dgm:prSet/>
      <dgm:spPr/>
      <dgm:t>
        <a:bodyPr/>
        <a:lstStyle/>
        <a:p>
          <a:endParaRPr lang="x-none"/>
        </a:p>
      </dgm:t>
    </dgm:pt>
    <dgm:pt modelId="{20D97612-33F5-4F86-9411-0D009A0764AD}">
      <dgm:prSet/>
      <dgm:spPr/>
      <dgm:t>
        <a:bodyPr/>
        <a:lstStyle/>
        <a:p>
          <a:r>
            <a:rPr lang="en-US" dirty="0"/>
            <a:t>Transportation of Infectious Waste from Wards to Yellow Room,</a:t>
          </a:r>
        </a:p>
      </dgm:t>
    </dgm:pt>
    <dgm:pt modelId="{CE6FD27C-FB01-415D-AFE2-30E9450E6205}" type="parTrans" cxnId="{3CD47C60-43B9-43A7-8F6F-A9E6F603B9BE}">
      <dgm:prSet/>
      <dgm:spPr/>
      <dgm:t>
        <a:bodyPr/>
        <a:lstStyle/>
        <a:p>
          <a:endParaRPr lang="x-none"/>
        </a:p>
      </dgm:t>
    </dgm:pt>
    <dgm:pt modelId="{F2F213DF-BC21-4674-A651-F0DD20316DA9}" type="sibTrans" cxnId="{3CD47C60-43B9-43A7-8F6F-A9E6F603B9BE}">
      <dgm:prSet/>
      <dgm:spPr/>
      <dgm:t>
        <a:bodyPr/>
        <a:lstStyle/>
        <a:p>
          <a:endParaRPr lang="x-none"/>
        </a:p>
      </dgm:t>
    </dgm:pt>
    <dgm:pt modelId="{5303E5D4-2685-4434-93BF-0C72F8143D76}">
      <dgm:prSet/>
      <dgm:spPr/>
      <dgm:t>
        <a:bodyPr/>
        <a:lstStyle/>
        <a:p>
          <a:r>
            <a:rPr lang="en-US" dirty="0"/>
            <a:t>Transportation of Infectious Waste from Yellow Room to Disposal Site</a:t>
          </a:r>
          <a:endParaRPr lang="x-none" dirty="0"/>
        </a:p>
      </dgm:t>
    </dgm:pt>
    <dgm:pt modelId="{985C8C1F-BCCA-4E96-B885-B2996A094479}" type="parTrans" cxnId="{23A8EDBF-2934-4A8F-B901-317D89ECEB99}">
      <dgm:prSet/>
      <dgm:spPr/>
      <dgm:t>
        <a:bodyPr/>
        <a:lstStyle/>
        <a:p>
          <a:endParaRPr lang="x-none"/>
        </a:p>
      </dgm:t>
    </dgm:pt>
    <dgm:pt modelId="{1A3932AD-8BE1-4F87-B82B-12F9BF686355}" type="sibTrans" cxnId="{23A8EDBF-2934-4A8F-B901-317D89ECEB99}">
      <dgm:prSet/>
      <dgm:spPr/>
      <dgm:t>
        <a:bodyPr/>
        <a:lstStyle/>
        <a:p>
          <a:endParaRPr lang="x-none"/>
        </a:p>
      </dgm:t>
    </dgm:pt>
    <dgm:pt modelId="{3C4536AB-DF81-4DFF-915F-245A128C6993}" type="pres">
      <dgm:prSet presAssocID="{AF4D98A5-490F-4750-BF5B-35A3EAA93958}" presName="Name0" presStyleCnt="0">
        <dgm:presLayoutVars>
          <dgm:dir/>
          <dgm:resizeHandles val="exact"/>
        </dgm:presLayoutVars>
      </dgm:prSet>
      <dgm:spPr/>
    </dgm:pt>
    <dgm:pt modelId="{BB164046-730C-4655-BC16-6D2F9D328672}" type="pres">
      <dgm:prSet presAssocID="{211A5357-16B5-44A0-B8D8-EADA2B6C81FB}" presName="node" presStyleLbl="node1" presStyleIdx="0" presStyleCnt="5">
        <dgm:presLayoutVars>
          <dgm:bulletEnabled val="1"/>
        </dgm:presLayoutVars>
      </dgm:prSet>
      <dgm:spPr/>
    </dgm:pt>
    <dgm:pt modelId="{D3E88602-F753-429B-AA83-506C7D0BA94F}" type="pres">
      <dgm:prSet presAssocID="{9D3B3146-1131-47DF-8446-B5A97C4A4B02}" presName="sibTrans" presStyleCnt="0"/>
      <dgm:spPr/>
    </dgm:pt>
    <dgm:pt modelId="{AAACEDC6-9D21-44B1-AEEE-35970CFFE1FB}" type="pres">
      <dgm:prSet presAssocID="{AE037B01-FC2E-45B6-A9CA-37100C4322BD}" presName="node" presStyleLbl="node1" presStyleIdx="1" presStyleCnt="5">
        <dgm:presLayoutVars>
          <dgm:bulletEnabled val="1"/>
        </dgm:presLayoutVars>
      </dgm:prSet>
      <dgm:spPr/>
    </dgm:pt>
    <dgm:pt modelId="{E3F18A1A-E5CC-4C04-9CBC-2BB608D71F21}" type="pres">
      <dgm:prSet presAssocID="{4E58CC01-5E0C-451C-963E-4E4847FB3F44}" presName="sibTrans" presStyleCnt="0"/>
      <dgm:spPr/>
    </dgm:pt>
    <dgm:pt modelId="{4DC08DDE-5A5E-4075-81A3-CAC5827EABF0}" type="pres">
      <dgm:prSet presAssocID="{C39C4066-3206-4D95-AE30-A7DF18B4F1E5}" presName="node" presStyleLbl="node1" presStyleIdx="2" presStyleCnt="5">
        <dgm:presLayoutVars>
          <dgm:bulletEnabled val="1"/>
        </dgm:presLayoutVars>
      </dgm:prSet>
      <dgm:spPr/>
    </dgm:pt>
    <dgm:pt modelId="{26723168-4F5F-4F18-841E-98A4AEB59E64}" type="pres">
      <dgm:prSet presAssocID="{7B718ABF-3F16-47FB-804F-E0DF9AF04CC6}" presName="sibTrans" presStyleCnt="0"/>
      <dgm:spPr/>
    </dgm:pt>
    <dgm:pt modelId="{FD6E629C-31AA-40D9-9367-2107EA63F2B5}" type="pres">
      <dgm:prSet presAssocID="{20D97612-33F5-4F86-9411-0D009A0764AD}" presName="node" presStyleLbl="node1" presStyleIdx="3" presStyleCnt="5">
        <dgm:presLayoutVars>
          <dgm:bulletEnabled val="1"/>
        </dgm:presLayoutVars>
      </dgm:prSet>
      <dgm:spPr/>
    </dgm:pt>
    <dgm:pt modelId="{AEC51D00-2AA0-4F11-B97F-98CA8857B7AF}" type="pres">
      <dgm:prSet presAssocID="{F2F213DF-BC21-4674-A651-F0DD20316DA9}" presName="sibTrans" presStyleCnt="0"/>
      <dgm:spPr/>
    </dgm:pt>
    <dgm:pt modelId="{EFA048ED-92DC-46F3-B10D-848464A44852}" type="pres">
      <dgm:prSet presAssocID="{5303E5D4-2685-4434-93BF-0C72F8143D76}" presName="node" presStyleLbl="node1" presStyleIdx="4" presStyleCnt="5">
        <dgm:presLayoutVars>
          <dgm:bulletEnabled val="1"/>
        </dgm:presLayoutVars>
      </dgm:prSet>
      <dgm:spPr/>
    </dgm:pt>
  </dgm:ptLst>
  <dgm:cxnLst>
    <dgm:cxn modelId="{3C64DC05-4BBC-41CB-8D10-135C9DCEF01A}" srcId="{AF4D98A5-490F-4750-BF5B-35A3EAA93958}" destId="{211A5357-16B5-44A0-B8D8-EADA2B6C81FB}" srcOrd="0" destOrd="0" parTransId="{F423CA47-E523-49C0-8AB2-669024BE649B}" sibTransId="{9D3B3146-1131-47DF-8446-B5A97C4A4B02}"/>
    <dgm:cxn modelId="{97EBF709-C4E6-4640-807C-598A999DB57F}" type="presOf" srcId="{5303E5D4-2685-4434-93BF-0C72F8143D76}" destId="{EFA048ED-92DC-46F3-B10D-848464A44852}" srcOrd="0" destOrd="0" presId="urn:microsoft.com/office/officeart/2005/8/layout/hList6"/>
    <dgm:cxn modelId="{E9B4503A-C412-4B9C-AA76-E15B3D4961B5}" type="presOf" srcId="{20D97612-33F5-4F86-9411-0D009A0764AD}" destId="{FD6E629C-31AA-40D9-9367-2107EA63F2B5}" srcOrd="0" destOrd="0" presId="urn:microsoft.com/office/officeart/2005/8/layout/hList6"/>
    <dgm:cxn modelId="{F4A26C40-07CC-4E86-8ED9-FDDAFCFBF2D9}" type="presOf" srcId="{AF4D98A5-490F-4750-BF5B-35A3EAA93958}" destId="{3C4536AB-DF81-4DFF-915F-245A128C6993}" srcOrd="0" destOrd="0" presId="urn:microsoft.com/office/officeart/2005/8/layout/hList6"/>
    <dgm:cxn modelId="{3CD47C60-43B9-43A7-8F6F-A9E6F603B9BE}" srcId="{AF4D98A5-490F-4750-BF5B-35A3EAA93958}" destId="{20D97612-33F5-4F86-9411-0D009A0764AD}" srcOrd="3" destOrd="0" parTransId="{CE6FD27C-FB01-415D-AFE2-30E9450E6205}" sibTransId="{F2F213DF-BC21-4674-A651-F0DD20316DA9}"/>
    <dgm:cxn modelId="{8C55AB60-17CB-420C-BB7D-2AE841B26BB4}" type="presOf" srcId="{C39C4066-3206-4D95-AE30-A7DF18B4F1E5}" destId="{4DC08DDE-5A5E-4075-81A3-CAC5827EABF0}" srcOrd="0" destOrd="0" presId="urn:microsoft.com/office/officeart/2005/8/layout/hList6"/>
    <dgm:cxn modelId="{23A8EDBF-2934-4A8F-B901-317D89ECEB99}" srcId="{AF4D98A5-490F-4750-BF5B-35A3EAA93958}" destId="{5303E5D4-2685-4434-93BF-0C72F8143D76}" srcOrd="4" destOrd="0" parTransId="{985C8C1F-BCCA-4E96-B885-B2996A094479}" sibTransId="{1A3932AD-8BE1-4F87-B82B-12F9BF686355}"/>
    <dgm:cxn modelId="{C9347ECF-2C60-4E26-96CA-852071A6F5BD}" srcId="{AF4D98A5-490F-4750-BF5B-35A3EAA93958}" destId="{AE037B01-FC2E-45B6-A9CA-37100C4322BD}" srcOrd="1" destOrd="0" parTransId="{EB9737CB-931C-47ED-9303-322D3C3D60D8}" sibTransId="{4E58CC01-5E0C-451C-963E-4E4847FB3F44}"/>
    <dgm:cxn modelId="{5AF86DD1-CE32-428B-A83C-EFE342D9B0A4}" type="presOf" srcId="{211A5357-16B5-44A0-B8D8-EADA2B6C81FB}" destId="{BB164046-730C-4655-BC16-6D2F9D328672}" srcOrd="0" destOrd="0" presId="urn:microsoft.com/office/officeart/2005/8/layout/hList6"/>
    <dgm:cxn modelId="{3DA5B6D7-DD9D-4DE6-B99C-626535C009C3}" srcId="{AF4D98A5-490F-4750-BF5B-35A3EAA93958}" destId="{C39C4066-3206-4D95-AE30-A7DF18B4F1E5}" srcOrd="2" destOrd="0" parTransId="{9223E733-5ADA-40C2-83EA-83A765083B4C}" sibTransId="{7B718ABF-3F16-47FB-804F-E0DF9AF04CC6}"/>
    <dgm:cxn modelId="{1299EAF3-8A4D-4EEB-A5B7-48A9DB1EB229}" type="presOf" srcId="{AE037B01-FC2E-45B6-A9CA-37100C4322BD}" destId="{AAACEDC6-9D21-44B1-AEEE-35970CFFE1FB}" srcOrd="0" destOrd="0" presId="urn:microsoft.com/office/officeart/2005/8/layout/hList6"/>
    <dgm:cxn modelId="{0FFB7FBE-6A4C-4BED-BB7F-06B324993067}" type="presParOf" srcId="{3C4536AB-DF81-4DFF-915F-245A128C6993}" destId="{BB164046-730C-4655-BC16-6D2F9D328672}" srcOrd="0" destOrd="0" presId="urn:microsoft.com/office/officeart/2005/8/layout/hList6"/>
    <dgm:cxn modelId="{EFD5F8ED-3D92-43D3-AA70-B02D978D070D}" type="presParOf" srcId="{3C4536AB-DF81-4DFF-915F-245A128C6993}" destId="{D3E88602-F753-429B-AA83-506C7D0BA94F}" srcOrd="1" destOrd="0" presId="urn:microsoft.com/office/officeart/2005/8/layout/hList6"/>
    <dgm:cxn modelId="{56A747ED-5DC2-4F70-A2A9-AEA47333EE1D}" type="presParOf" srcId="{3C4536AB-DF81-4DFF-915F-245A128C6993}" destId="{AAACEDC6-9D21-44B1-AEEE-35970CFFE1FB}" srcOrd="2" destOrd="0" presId="urn:microsoft.com/office/officeart/2005/8/layout/hList6"/>
    <dgm:cxn modelId="{1E11745D-C987-45C7-8615-507C5D94F09E}" type="presParOf" srcId="{3C4536AB-DF81-4DFF-915F-245A128C6993}" destId="{E3F18A1A-E5CC-4C04-9CBC-2BB608D71F21}" srcOrd="3" destOrd="0" presId="urn:microsoft.com/office/officeart/2005/8/layout/hList6"/>
    <dgm:cxn modelId="{7735A619-6770-41F2-9F0E-DAEAAA168BF3}" type="presParOf" srcId="{3C4536AB-DF81-4DFF-915F-245A128C6993}" destId="{4DC08DDE-5A5E-4075-81A3-CAC5827EABF0}" srcOrd="4" destOrd="0" presId="urn:microsoft.com/office/officeart/2005/8/layout/hList6"/>
    <dgm:cxn modelId="{4BD91CA2-967A-4827-9D03-C8AF8D48B19D}" type="presParOf" srcId="{3C4536AB-DF81-4DFF-915F-245A128C6993}" destId="{26723168-4F5F-4F18-841E-98A4AEB59E64}" srcOrd="5" destOrd="0" presId="urn:microsoft.com/office/officeart/2005/8/layout/hList6"/>
    <dgm:cxn modelId="{D9013EE0-887F-442A-830C-5331B28912D4}" type="presParOf" srcId="{3C4536AB-DF81-4DFF-915F-245A128C6993}" destId="{FD6E629C-31AA-40D9-9367-2107EA63F2B5}" srcOrd="6" destOrd="0" presId="urn:microsoft.com/office/officeart/2005/8/layout/hList6"/>
    <dgm:cxn modelId="{00BE966D-F62E-4A4D-90CF-9EB36477F4A1}" type="presParOf" srcId="{3C4536AB-DF81-4DFF-915F-245A128C6993}" destId="{AEC51D00-2AA0-4F11-B97F-98CA8857B7AF}" srcOrd="7" destOrd="0" presId="urn:microsoft.com/office/officeart/2005/8/layout/hList6"/>
    <dgm:cxn modelId="{BFC1BAC1-FCCF-437E-B402-41BE3BD85CBB}" type="presParOf" srcId="{3C4536AB-DF81-4DFF-915F-245A128C6993}" destId="{EFA048ED-92DC-46F3-B10D-848464A4485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4D98A5-490F-4750-BF5B-35A3EAA939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A04872FA-E4A5-4F22-B0C4-DB1F6C6A0D51}">
      <dgm:prSet/>
      <dgm:spPr/>
      <dgm:t>
        <a:bodyPr/>
        <a:lstStyle/>
        <a:p>
          <a:r>
            <a:rPr lang="en-US"/>
            <a:t>Scanning and uploading of each bag data on HWM Web Portal</a:t>
          </a:r>
          <a:endParaRPr lang="x-none"/>
        </a:p>
      </dgm:t>
    </dgm:pt>
    <dgm:pt modelId="{CE0A1CD9-B156-4125-9939-D67AD4B34B2C}" type="parTrans" cxnId="{D413287A-98C3-4E69-8077-CD5A98193567}">
      <dgm:prSet/>
      <dgm:spPr/>
      <dgm:t>
        <a:bodyPr/>
        <a:lstStyle/>
        <a:p>
          <a:endParaRPr lang="x-none"/>
        </a:p>
      </dgm:t>
    </dgm:pt>
    <dgm:pt modelId="{B40BAEAC-2410-4830-9FE3-8A193199FAB3}" type="sibTrans" cxnId="{D413287A-98C3-4E69-8077-CD5A98193567}">
      <dgm:prSet/>
      <dgm:spPr/>
      <dgm:t>
        <a:bodyPr/>
        <a:lstStyle/>
        <a:p>
          <a:endParaRPr lang="x-none"/>
        </a:p>
      </dgm:t>
    </dgm:pt>
    <dgm:pt modelId="{125717C5-BB49-40C5-8A1B-FDA408C09F30}">
      <dgm:prSet/>
      <dgm:spPr/>
      <dgm:t>
        <a:bodyPr/>
        <a:lstStyle/>
        <a:p>
          <a:r>
            <a:rPr lang="en-US" dirty="0"/>
            <a:t>DE scanning of each bag at the time of incineration</a:t>
          </a:r>
          <a:endParaRPr lang="x-none" dirty="0"/>
        </a:p>
      </dgm:t>
    </dgm:pt>
    <dgm:pt modelId="{E12095DB-E172-4E08-A1EE-CB359DEB8DA4}" type="parTrans" cxnId="{0D7A1493-FF8A-4201-B9B2-7966B16B8BB1}">
      <dgm:prSet/>
      <dgm:spPr/>
      <dgm:t>
        <a:bodyPr/>
        <a:lstStyle/>
        <a:p>
          <a:endParaRPr lang="x-none"/>
        </a:p>
      </dgm:t>
    </dgm:pt>
    <dgm:pt modelId="{F64A2A7E-545E-4700-B63C-0CD4EDA494BD}" type="sibTrans" cxnId="{0D7A1493-FF8A-4201-B9B2-7966B16B8BB1}">
      <dgm:prSet/>
      <dgm:spPr/>
      <dgm:t>
        <a:bodyPr/>
        <a:lstStyle/>
        <a:p>
          <a:endParaRPr lang="x-none"/>
        </a:p>
      </dgm:t>
    </dgm:pt>
    <dgm:pt modelId="{E2AFE426-5105-4687-AAC1-9540BD5DD661}">
      <dgm:prSet/>
      <dgm:spPr/>
      <dgm:t>
        <a:bodyPr/>
        <a:lstStyle/>
        <a:p>
          <a:r>
            <a:rPr lang="en-US"/>
            <a:t>Daily and Weekly Cleaning of Waste Collection Trolley, Yellow Room and Yellow Vehicle</a:t>
          </a:r>
          <a:endParaRPr lang="x-none"/>
        </a:p>
      </dgm:t>
    </dgm:pt>
    <dgm:pt modelId="{4FF0FFA8-319B-4589-898D-119DCAADEF02}" type="parTrans" cxnId="{6A76BE59-9264-40B6-9960-EA6CEFA764CA}">
      <dgm:prSet/>
      <dgm:spPr/>
      <dgm:t>
        <a:bodyPr/>
        <a:lstStyle/>
        <a:p>
          <a:endParaRPr lang="x-none"/>
        </a:p>
      </dgm:t>
    </dgm:pt>
    <dgm:pt modelId="{5E0EABC3-A7AE-453B-BD39-2819DE8D92C5}" type="sibTrans" cxnId="{6A76BE59-9264-40B6-9960-EA6CEFA764CA}">
      <dgm:prSet/>
      <dgm:spPr/>
      <dgm:t>
        <a:bodyPr/>
        <a:lstStyle/>
        <a:p>
          <a:endParaRPr lang="x-none"/>
        </a:p>
      </dgm:t>
    </dgm:pt>
    <dgm:pt modelId="{9464B0FC-F1E6-48FA-8E70-8C5D36127330}">
      <dgm:prSet/>
      <dgm:spPr/>
      <dgm:t>
        <a:bodyPr/>
        <a:lstStyle/>
        <a:p>
          <a:r>
            <a:rPr lang="en-US" dirty="0"/>
            <a:t>Hospital waste management, vehicle tracking, and CCTV Monitoring Software management, maintenance</a:t>
          </a:r>
          <a:endParaRPr lang="x-none" dirty="0"/>
        </a:p>
      </dgm:t>
    </dgm:pt>
    <dgm:pt modelId="{290FF865-613E-4493-B4CF-96D63CF13504}" type="parTrans" cxnId="{07736355-7D6B-4D9E-96A2-86F2626557CD}">
      <dgm:prSet/>
      <dgm:spPr/>
      <dgm:t>
        <a:bodyPr/>
        <a:lstStyle/>
        <a:p>
          <a:endParaRPr lang="x-none"/>
        </a:p>
      </dgm:t>
    </dgm:pt>
    <dgm:pt modelId="{3A9B0F41-63A1-4AFC-98BC-19411E2675C5}" type="sibTrans" cxnId="{07736355-7D6B-4D9E-96A2-86F2626557CD}">
      <dgm:prSet/>
      <dgm:spPr/>
      <dgm:t>
        <a:bodyPr/>
        <a:lstStyle/>
        <a:p>
          <a:endParaRPr lang="x-none"/>
        </a:p>
      </dgm:t>
    </dgm:pt>
    <dgm:pt modelId="{498FB6D9-30D3-48CC-8AA8-81F94F7FE1B2}">
      <dgm:prSet/>
      <dgm:spPr/>
      <dgm:t>
        <a:bodyPr/>
        <a:lstStyle/>
        <a:p>
          <a:r>
            <a:rPr lang="en-US" dirty="0"/>
            <a:t>Operations of Autoclave</a:t>
          </a:r>
          <a:endParaRPr lang="x-none" dirty="0"/>
        </a:p>
      </dgm:t>
    </dgm:pt>
    <dgm:pt modelId="{718217FE-E129-4AF6-9575-175CC8367DAD}" type="parTrans" cxnId="{066F01D7-3D9B-48AA-9644-74112CCF07F5}">
      <dgm:prSet/>
      <dgm:spPr/>
      <dgm:t>
        <a:bodyPr/>
        <a:lstStyle/>
        <a:p>
          <a:endParaRPr lang="x-none"/>
        </a:p>
      </dgm:t>
    </dgm:pt>
    <dgm:pt modelId="{EECB996A-588B-4A98-9AE8-C1648B329773}" type="sibTrans" cxnId="{066F01D7-3D9B-48AA-9644-74112CCF07F5}">
      <dgm:prSet/>
      <dgm:spPr/>
      <dgm:t>
        <a:bodyPr/>
        <a:lstStyle/>
        <a:p>
          <a:endParaRPr lang="x-none"/>
        </a:p>
      </dgm:t>
    </dgm:pt>
    <dgm:pt modelId="{3C4536AB-DF81-4DFF-915F-245A128C6993}" type="pres">
      <dgm:prSet presAssocID="{AF4D98A5-490F-4750-BF5B-35A3EAA93958}" presName="Name0" presStyleCnt="0">
        <dgm:presLayoutVars>
          <dgm:dir/>
          <dgm:resizeHandles val="exact"/>
        </dgm:presLayoutVars>
      </dgm:prSet>
      <dgm:spPr/>
    </dgm:pt>
    <dgm:pt modelId="{4BB6C9C3-8623-4068-A447-0A6915C49F42}" type="pres">
      <dgm:prSet presAssocID="{A04872FA-E4A5-4F22-B0C4-DB1F6C6A0D51}" presName="node" presStyleLbl="node1" presStyleIdx="0" presStyleCnt="5">
        <dgm:presLayoutVars>
          <dgm:bulletEnabled val="1"/>
        </dgm:presLayoutVars>
      </dgm:prSet>
      <dgm:spPr/>
    </dgm:pt>
    <dgm:pt modelId="{F9C47F9A-5CEA-4016-80A3-5ACACC618E0C}" type="pres">
      <dgm:prSet presAssocID="{B40BAEAC-2410-4830-9FE3-8A193199FAB3}" presName="sibTrans" presStyleCnt="0"/>
      <dgm:spPr/>
    </dgm:pt>
    <dgm:pt modelId="{C8E7351B-DCEC-436C-A474-C1C860256885}" type="pres">
      <dgm:prSet presAssocID="{125717C5-BB49-40C5-8A1B-FDA408C09F30}" presName="node" presStyleLbl="node1" presStyleIdx="1" presStyleCnt="5">
        <dgm:presLayoutVars>
          <dgm:bulletEnabled val="1"/>
        </dgm:presLayoutVars>
      </dgm:prSet>
      <dgm:spPr/>
    </dgm:pt>
    <dgm:pt modelId="{CD80F278-704C-48FA-B32A-C0A05E61FE4B}" type="pres">
      <dgm:prSet presAssocID="{F64A2A7E-545E-4700-B63C-0CD4EDA494BD}" presName="sibTrans" presStyleCnt="0"/>
      <dgm:spPr/>
    </dgm:pt>
    <dgm:pt modelId="{00F0AA5F-2185-4904-9503-D69F0C2DDB58}" type="pres">
      <dgm:prSet presAssocID="{E2AFE426-5105-4687-AAC1-9540BD5DD661}" presName="node" presStyleLbl="node1" presStyleIdx="2" presStyleCnt="5">
        <dgm:presLayoutVars>
          <dgm:bulletEnabled val="1"/>
        </dgm:presLayoutVars>
      </dgm:prSet>
      <dgm:spPr/>
    </dgm:pt>
    <dgm:pt modelId="{5B81EBB6-1D7F-444A-B133-127D6E752A66}" type="pres">
      <dgm:prSet presAssocID="{5E0EABC3-A7AE-453B-BD39-2819DE8D92C5}" presName="sibTrans" presStyleCnt="0"/>
      <dgm:spPr/>
    </dgm:pt>
    <dgm:pt modelId="{40615EFA-A548-4AF9-B171-FE03C86B579A}" type="pres">
      <dgm:prSet presAssocID="{9464B0FC-F1E6-48FA-8E70-8C5D36127330}" presName="node" presStyleLbl="node1" presStyleIdx="3" presStyleCnt="5">
        <dgm:presLayoutVars>
          <dgm:bulletEnabled val="1"/>
        </dgm:presLayoutVars>
      </dgm:prSet>
      <dgm:spPr/>
    </dgm:pt>
    <dgm:pt modelId="{34E082A7-20D7-4854-B776-63E433495EEA}" type="pres">
      <dgm:prSet presAssocID="{3A9B0F41-63A1-4AFC-98BC-19411E2675C5}" presName="sibTrans" presStyleCnt="0"/>
      <dgm:spPr/>
    </dgm:pt>
    <dgm:pt modelId="{E128C3BF-D118-4954-A33C-903F7844B702}" type="pres">
      <dgm:prSet presAssocID="{498FB6D9-30D3-48CC-8AA8-81F94F7FE1B2}" presName="node" presStyleLbl="node1" presStyleIdx="4" presStyleCnt="5">
        <dgm:presLayoutVars>
          <dgm:bulletEnabled val="1"/>
        </dgm:presLayoutVars>
      </dgm:prSet>
      <dgm:spPr/>
    </dgm:pt>
  </dgm:ptLst>
  <dgm:cxnLst>
    <dgm:cxn modelId="{0BC94800-60C5-4235-B8D3-9F6387B21FF8}" type="presOf" srcId="{E2AFE426-5105-4687-AAC1-9540BD5DD661}" destId="{00F0AA5F-2185-4904-9503-D69F0C2DDB58}" srcOrd="0" destOrd="0" presId="urn:microsoft.com/office/officeart/2005/8/layout/hList6"/>
    <dgm:cxn modelId="{878F5E01-6D2A-47C0-A666-6D29B89F8A52}" type="presOf" srcId="{125717C5-BB49-40C5-8A1B-FDA408C09F30}" destId="{C8E7351B-DCEC-436C-A474-C1C860256885}" srcOrd="0" destOrd="0" presId="urn:microsoft.com/office/officeart/2005/8/layout/hList6"/>
    <dgm:cxn modelId="{0092DD2B-2546-474C-9EF1-0193CD8F2A58}" type="presOf" srcId="{AF4D98A5-490F-4750-BF5B-35A3EAA93958}" destId="{3C4536AB-DF81-4DFF-915F-245A128C6993}" srcOrd="0" destOrd="0" presId="urn:microsoft.com/office/officeart/2005/8/layout/hList6"/>
    <dgm:cxn modelId="{A07D206A-7123-42F1-A254-48CA7ED18EC6}" type="presOf" srcId="{498FB6D9-30D3-48CC-8AA8-81F94F7FE1B2}" destId="{E128C3BF-D118-4954-A33C-903F7844B702}" srcOrd="0" destOrd="0" presId="urn:microsoft.com/office/officeart/2005/8/layout/hList6"/>
    <dgm:cxn modelId="{A5BD314A-27B7-4530-BD19-BE2498AD60DC}" type="presOf" srcId="{A04872FA-E4A5-4F22-B0C4-DB1F6C6A0D51}" destId="{4BB6C9C3-8623-4068-A447-0A6915C49F42}" srcOrd="0" destOrd="0" presId="urn:microsoft.com/office/officeart/2005/8/layout/hList6"/>
    <dgm:cxn modelId="{07736355-7D6B-4D9E-96A2-86F2626557CD}" srcId="{AF4D98A5-490F-4750-BF5B-35A3EAA93958}" destId="{9464B0FC-F1E6-48FA-8E70-8C5D36127330}" srcOrd="3" destOrd="0" parTransId="{290FF865-613E-4493-B4CF-96D63CF13504}" sibTransId="{3A9B0F41-63A1-4AFC-98BC-19411E2675C5}"/>
    <dgm:cxn modelId="{6A76BE59-9264-40B6-9960-EA6CEFA764CA}" srcId="{AF4D98A5-490F-4750-BF5B-35A3EAA93958}" destId="{E2AFE426-5105-4687-AAC1-9540BD5DD661}" srcOrd="2" destOrd="0" parTransId="{4FF0FFA8-319B-4589-898D-119DCAADEF02}" sibTransId="{5E0EABC3-A7AE-453B-BD39-2819DE8D92C5}"/>
    <dgm:cxn modelId="{D413287A-98C3-4E69-8077-CD5A98193567}" srcId="{AF4D98A5-490F-4750-BF5B-35A3EAA93958}" destId="{A04872FA-E4A5-4F22-B0C4-DB1F6C6A0D51}" srcOrd="0" destOrd="0" parTransId="{CE0A1CD9-B156-4125-9939-D67AD4B34B2C}" sibTransId="{B40BAEAC-2410-4830-9FE3-8A193199FAB3}"/>
    <dgm:cxn modelId="{0D7A1493-FF8A-4201-B9B2-7966B16B8BB1}" srcId="{AF4D98A5-490F-4750-BF5B-35A3EAA93958}" destId="{125717C5-BB49-40C5-8A1B-FDA408C09F30}" srcOrd="1" destOrd="0" parTransId="{E12095DB-E172-4E08-A1EE-CB359DEB8DA4}" sibTransId="{F64A2A7E-545E-4700-B63C-0CD4EDA494BD}"/>
    <dgm:cxn modelId="{35C54EA4-3FB1-4AC4-8142-2450E2AC9B82}" type="presOf" srcId="{9464B0FC-F1E6-48FA-8E70-8C5D36127330}" destId="{40615EFA-A548-4AF9-B171-FE03C86B579A}" srcOrd="0" destOrd="0" presId="urn:microsoft.com/office/officeart/2005/8/layout/hList6"/>
    <dgm:cxn modelId="{066F01D7-3D9B-48AA-9644-74112CCF07F5}" srcId="{AF4D98A5-490F-4750-BF5B-35A3EAA93958}" destId="{498FB6D9-30D3-48CC-8AA8-81F94F7FE1B2}" srcOrd="4" destOrd="0" parTransId="{718217FE-E129-4AF6-9575-175CC8367DAD}" sibTransId="{EECB996A-588B-4A98-9AE8-C1648B329773}"/>
    <dgm:cxn modelId="{D1ADAAD1-3282-44D7-B42D-0809CBE39736}" type="presParOf" srcId="{3C4536AB-DF81-4DFF-915F-245A128C6993}" destId="{4BB6C9C3-8623-4068-A447-0A6915C49F42}" srcOrd="0" destOrd="0" presId="urn:microsoft.com/office/officeart/2005/8/layout/hList6"/>
    <dgm:cxn modelId="{2330A470-740F-4E5C-B864-5E1BBE8ADF52}" type="presParOf" srcId="{3C4536AB-DF81-4DFF-915F-245A128C6993}" destId="{F9C47F9A-5CEA-4016-80A3-5ACACC618E0C}" srcOrd="1" destOrd="0" presId="urn:microsoft.com/office/officeart/2005/8/layout/hList6"/>
    <dgm:cxn modelId="{15409075-CED2-4FDB-9489-6B360EB43B8B}" type="presParOf" srcId="{3C4536AB-DF81-4DFF-915F-245A128C6993}" destId="{C8E7351B-DCEC-436C-A474-C1C860256885}" srcOrd="2" destOrd="0" presId="urn:microsoft.com/office/officeart/2005/8/layout/hList6"/>
    <dgm:cxn modelId="{B15164AD-5955-4B12-8379-F89A08993EDB}" type="presParOf" srcId="{3C4536AB-DF81-4DFF-915F-245A128C6993}" destId="{CD80F278-704C-48FA-B32A-C0A05E61FE4B}" srcOrd="3" destOrd="0" presId="urn:microsoft.com/office/officeart/2005/8/layout/hList6"/>
    <dgm:cxn modelId="{9EF84703-CBB2-4C2B-A0F8-ED1019C613C9}" type="presParOf" srcId="{3C4536AB-DF81-4DFF-915F-245A128C6993}" destId="{00F0AA5F-2185-4904-9503-D69F0C2DDB58}" srcOrd="4" destOrd="0" presId="urn:microsoft.com/office/officeart/2005/8/layout/hList6"/>
    <dgm:cxn modelId="{AE0D203B-5AB8-483A-A46D-4F93AAE6156B}" type="presParOf" srcId="{3C4536AB-DF81-4DFF-915F-245A128C6993}" destId="{5B81EBB6-1D7F-444A-B133-127D6E752A66}" srcOrd="5" destOrd="0" presId="urn:microsoft.com/office/officeart/2005/8/layout/hList6"/>
    <dgm:cxn modelId="{78229C7B-4B59-4864-8889-17F75DD0F1AA}" type="presParOf" srcId="{3C4536AB-DF81-4DFF-915F-245A128C6993}" destId="{40615EFA-A548-4AF9-B171-FE03C86B579A}" srcOrd="6" destOrd="0" presId="urn:microsoft.com/office/officeart/2005/8/layout/hList6"/>
    <dgm:cxn modelId="{B83581D2-BEBF-41ED-83D2-2E695166AE18}" type="presParOf" srcId="{3C4536AB-DF81-4DFF-915F-245A128C6993}" destId="{34E082A7-20D7-4854-B776-63E433495EEA}" srcOrd="7" destOrd="0" presId="urn:microsoft.com/office/officeart/2005/8/layout/hList6"/>
    <dgm:cxn modelId="{CC85F2A9-4760-4FDF-8E53-4E37EF7FAC70}" type="presParOf" srcId="{3C4536AB-DF81-4DFF-915F-245A128C6993}" destId="{E128C3BF-D118-4954-A33C-903F7844B70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4AED08-0DC5-43E1-8E4C-D31119DD7F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C888101-90EB-4850-881B-0125EB1A03CF}">
      <dgm:prSet/>
      <dgm:spPr/>
      <dgm:t>
        <a:bodyPr/>
        <a:lstStyle/>
        <a:p>
          <a:r>
            <a:rPr lang="en-US" dirty="0"/>
            <a:t>Operational management and maintenance of Yellow Vehicles</a:t>
          </a:r>
          <a:endParaRPr lang="x-none" dirty="0"/>
        </a:p>
      </dgm:t>
    </dgm:pt>
    <dgm:pt modelId="{80734EF9-47A0-4351-892B-15C840B6E18F}" type="parTrans" cxnId="{925FFC8D-67C5-4840-A57E-CC47C5651E0A}">
      <dgm:prSet/>
      <dgm:spPr/>
      <dgm:t>
        <a:bodyPr/>
        <a:lstStyle/>
        <a:p>
          <a:endParaRPr lang="x-none"/>
        </a:p>
      </dgm:t>
    </dgm:pt>
    <dgm:pt modelId="{CBB0F07F-B586-41EF-AE19-07254B5B242A}" type="sibTrans" cxnId="{925FFC8D-67C5-4840-A57E-CC47C5651E0A}">
      <dgm:prSet/>
      <dgm:spPr/>
      <dgm:t>
        <a:bodyPr/>
        <a:lstStyle/>
        <a:p>
          <a:endParaRPr lang="x-none"/>
        </a:p>
      </dgm:t>
    </dgm:pt>
    <dgm:pt modelId="{442B9343-8F8F-41AB-AEA8-1351F54A434C}">
      <dgm:prSet/>
      <dgm:spPr/>
      <dgm:t>
        <a:bodyPr/>
        <a:lstStyle/>
        <a:p>
          <a:r>
            <a:rPr lang="en-US"/>
            <a:t>Maintenance of all equipment and instruments</a:t>
          </a:r>
          <a:endParaRPr lang="x-none"/>
        </a:p>
      </dgm:t>
    </dgm:pt>
    <dgm:pt modelId="{3DD53022-617D-4D75-A602-906E2C92762D}" type="parTrans" cxnId="{8955C606-382E-4FD4-A9DA-0300B9BABEAF}">
      <dgm:prSet/>
      <dgm:spPr/>
      <dgm:t>
        <a:bodyPr/>
        <a:lstStyle/>
        <a:p>
          <a:endParaRPr lang="x-none"/>
        </a:p>
      </dgm:t>
    </dgm:pt>
    <dgm:pt modelId="{C38F79B1-2609-43A1-9544-F63A9C725739}" type="sibTrans" cxnId="{8955C606-382E-4FD4-A9DA-0300B9BABEAF}">
      <dgm:prSet/>
      <dgm:spPr/>
      <dgm:t>
        <a:bodyPr/>
        <a:lstStyle/>
        <a:p>
          <a:endParaRPr lang="x-none"/>
        </a:p>
      </dgm:t>
    </dgm:pt>
    <dgm:pt modelId="{0EBA9F77-85E1-4CCA-B527-AFC8A4098F5C}">
      <dgm:prSet/>
      <dgm:spPr/>
      <dgm:t>
        <a:bodyPr/>
        <a:lstStyle/>
        <a:p>
          <a:r>
            <a:rPr lang="en-US"/>
            <a:t>Ensuring the supply chain management of infectious waste bags, PPEs, Uniforms, Manual Registers, Stationary</a:t>
          </a:r>
          <a:endParaRPr lang="x-none"/>
        </a:p>
      </dgm:t>
    </dgm:pt>
    <dgm:pt modelId="{C166D0CB-FB91-4EA7-ADB5-594D1F1525D1}" type="parTrans" cxnId="{90915A5B-0587-4FBD-8F8E-68E80654322A}">
      <dgm:prSet/>
      <dgm:spPr/>
      <dgm:t>
        <a:bodyPr/>
        <a:lstStyle/>
        <a:p>
          <a:endParaRPr lang="x-none"/>
        </a:p>
      </dgm:t>
    </dgm:pt>
    <dgm:pt modelId="{934CFF1A-84F5-48E2-82F6-E99C08D256B3}" type="sibTrans" cxnId="{90915A5B-0587-4FBD-8F8E-68E80654322A}">
      <dgm:prSet/>
      <dgm:spPr/>
      <dgm:t>
        <a:bodyPr/>
        <a:lstStyle/>
        <a:p>
          <a:endParaRPr lang="x-none"/>
        </a:p>
      </dgm:t>
    </dgm:pt>
    <dgm:pt modelId="{8D2031CC-19BA-4715-B84F-3AD5C29C8D88}">
      <dgm:prSet/>
      <dgm:spPr/>
      <dgm:t>
        <a:bodyPr/>
        <a:lstStyle/>
        <a:p>
          <a:r>
            <a:rPr lang="en-US" dirty="0"/>
            <a:t>Human resource management </a:t>
          </a:r>
          <a:endParaRPr lang="x-none" dirty="0"/>
        </a:p>
      </dgm:t>
    </dgm:pt>
    <dgm:pt modelId="{800FCEC0-0651-4E62-A997-EDD6B05274DD}" type="parTrans" cxnId="{E1AABC1B-EFCA-40E0-B9A3-F7AA18933DE2}">
      <dgm:prSet/>
      <dgm:spPr/>
      <dgm:t>
        <a:bodyPr/>
        <a:lstStyle/>
        <a:p>
          <a:endParaRPr lang="x-none"/>
        </a:p>
      </dgm:t>
    </dgm:pt>
    <dgm:pt modelId="{803EDB4E-50E4-4A47-B2C5-0622DD8C9D1D}" type="sibTrans" cxnId="{E1AABC1B-EFCA-40E0-B9A3-F7AA18933DE2}">
      <dgm:prSet/>
      <dgm:spPr/>
      <dgm:t>
        <a:bodyPr/>
        <a:lstStyle/>
        <a:p>
          <a:endParaRPr lang="x-none"/>
        </a:p>
      </dgm:t>
    </dgm:pt>
    <dgm:pt modelId="{16D388A8-9056-4AFE-960E-A5083DD86DF5}">
      <dgm:prSet/>
      <dgm:spPr/>
      <dgm:t>
        <a:bodyPr/>
        <a:lstStyle/>
        <a:p>
          <a:r>
            <a:rPr lang="en-US" dirty="0"/>
            <a:t>Training and Capacity Building of staff on continuous basis as per pre-defined and approved plan</a:t>
          </a:r>
          <a:endParaRPr lang="x-none" dirty="0"/>
        </a:p>
      </dgm:t>
    </dgm:pt>
    <dgm:pt modelId="{6B7CDC24-CC0B-45A7-AAA1-82ADDAC13252}" type="parTrans" cxnId="{86C60D79-2144-4DAD-84D7-5590577F3315}">
      <dgm:prSet/>
      <dgm:spPr/>
      <dgm:t>
        <a:bodyPr/>
        <a:lstStyle/>
        <a:p>
          <a:endParaRPr lang="x-none"/>
        </a:p>
      </dgm:t>
    </dgm:pt>
    <dgm:pt modelId="{3174458C-74BE-4994-B93B-A03195CECD30}" type="sibTrans" cxnId="{86C60D79-2144-4DAD-84D7-5590577F3315}">
      <dgm:prSet/>
      <dgm:spPr/>
      <dgm:t>
        <a:bodyPr/>
        <a:lstStyle/>
        <a:p>
          <a:endParaRPr lang="x-none"/>
        </a:p>
      </dgm:t>
    </dgm:pt>
    <dgm:pt modelId="{FF4ECF13-6221-492A-8C09-B8067CF831E9}">
      <dgm:prSet/>
      <dgm:spPr/>
      <dgm:t>
        <a:bodyPr/>
        <a:lstStyle/>
        <a:p>
          <a:r>
            <a:rPr lang="en-US"/>
            <a:t>Monitoring and evaluation as per HWM SOPs / KPIs on monthly basis</a:t>
          </a:r>
          <a:endParaRPr lang="x-none"/>
        </a:p>
      </dgm:t>
    </dgm:pt>
    <dgm:pt modelId="{D8AD0E2D-5EB8-4000-8310-402D0FE8292C}" type="parTrans" cxnId="{C59B3D8C-3DBF-45FF-AECE-137C6A8DAE0D}">
      <dgm:prSet/>
      <dgm:spPr/>
      <dgm:t>
        <a:bodyPr/>
        <a:lstStyle/>
        <a:p>
          <a:endParaRPr lang="x-none"/>
        </a:p>
      </dgm:t>
    </dgm:pt>
    <dgm:pt modelId="{4339F652-EA69-4EE5-AC18-1991EC1F2D02}" type="sibTrans" cxnId="{C59B3D8C-3DBF-45FF-AECE-137C6A8DAE0D}">
      <dgm:prSet/>
      <dgm:spPr/>
      <dgm:t>
        <a:bodyPr/>
        <a:lstStyle/>
        <a:p>
          <a:endParaRPr lang="x-none"/>
        </a:p>
      </dgm:t>
    </dgm:pt>
    <dgm:pt modelId="{13238D9C-096F-4ACC-B009-F00383B779B7}" type="pres">
      <dgm:prSet presAssocID="{4D4AED08-0DC5-43E1-8E4C-D31119DD7F48}" presName="Name0" presStyleCnt="0">
        <dgm:presLayoutVars>
          <dgm:dir/>
          <dgm:resizeHandles val="exact"/>
        </dgm:presLayoutVars>
      </dgm:prSet>
      <dgm:spPr/>
    </dgm:pt>
    <dgm:pt modelId="{87FD7F0C-015C-449A-8E43-3A50767F66B7}" type="pres">
      <dgm:prSet presAssocID="{8C888101-90EB-4850-881B-0125EB1A03CF}" presName="node" presStyleLbl="node1" presStyleIdx="0" presStyleCnt="6">
        <dgm:presLayoutVars>
          <dgm:bulletEnabled val="1"/>
        </dgm:presLayoutVars>
      </dgm:prSet>
      <dgm:spPr/>
    </dgm:pt>
    <dgm:pt modelId="{FFD5DD2A-CC91-4676-B962-620479D146A3}" type="pres">
      <dgm:prSet presAssocID="{CBB0F07F-B586-41EF-AE19-07254B5B242A}" presName="sibTrans" presStyleCnt="0"/>
      <dgm:spPr/>
    </dgm:pt>
    <dgm:pt modelId="{AB9C750F-B06F-4BC5-B754-A8B7323F10B5}" type="pres">
      <dgm:prSet presAssocID="{442B9343-8F8F-41AB-AEA8-1351F54A434C}" presName="node" presStyleLbl="node1" presStyleIdx="1" presStyleCnt="6">
        <dgm:presLayoutVars>
          <dgm:bulletEnabled val="1"/>
        </dgm:presLayoutVars>
      </dgm:prSet>
      <dgm:spPr/>
    </dgm:pt>
    <dgm:pt modelId="{AD0DA4F6-1E71-4511-9A85-09A6ECE48586}" type="pres">
      <dgm:prSet presAssocID="{C38F79B1-2609-43A1-9544-F63A9C725739}" presName="sibTrans" presStyleCnt="0"/>
      <dgm:spPr/>
    </dgm:pt>
    <dgm:pt modelId="{6CCC3155-A269-452A-9836-242AF32ED76B}" type="pres">
      <dgm:prSet presAssocID="{0EBA9F77-85E1-4CCA-B527-AFC8A4098F5C}" presName="node" presStyleLbl="node1" presStyleIdx="2" presStyleCnt="6">
        <dgm:presLayoutVars>
          <dgm:bulletEnabled val="1"/>
        </dgm:presLayoutVars>
      </dgm:prSet>
      <dgm:spPr/>
    </dgm:pt>
    <dgm:pt modelId="{55CB0353-E5E3-4440-8F9E-C027069177A5}" type="pres">
      <dgm:prSet presAssocID="{934CFF1A-84F5-48E2-82F6-E99C08D256B3}" presName="sibTrans" presStyleCnt="0"/>
      <dgm:spPr/>
    </dgm:pt>
    <dgm:pt modelId="{632E5298-5462-4689-8480-6F920BEBF84D}" type="pres">
      <dgm:prSet presAssocID="{8D2031CC-19BA-4715-B84F-3AD5C29C8D88}" presName="node" presStyleLbl="node1" presStyleIdx="3" presStyleCnt="6">
        <dgm:presLayoutVars>
          <dgm:bulletEnabled val="1"/>
        </dgm:presLayoutVars>
      </dgm:prSet>
      <dgm:spPr/>
    </dgm:pt>
    <dgm:pt modelId="{117A1973-95FC-49BB-8817-7B7FF892F906}" type="pres">
      <dgm:prSet presAssocID="{803EDB4E-50E4-4A47-B2C5-0622DD8C9D1D}" presName="sibTrans" presStyleCnt="0"/>
      <dgm:spPr/>
    </dgm:pt>
    <dgm:pt modelId="{0D7093D7-0F0E-4F95-8B57-6ADFB0941075}" type="pres">
      <dgm:prSet presAssocID="{16D388A8-9056-4AFE-960E-A5083DD86DF5}" presName="node" presStyleLbl="node1" presStyleIdx="4" presStyleCnt="6">
        <dgm:presLayoutVars>
          <dgm:bulletEnabled val="1"/>
        </dgm:presLayoutVars>
      </dgm:prSet>
      <dgm:spPr/>
    </dgm:pt>
    <dgm:pt modelId="{9A8D5446-FBAE-4C8B-AC0C-E72E851175EA}" type="pres">
      <dgm:prSet presAssocID="{3174458C-74BE-4994-B93B-A03195CECD30}" presName="sibTrans" presStyleCnt="0"/>
      <dgm:spPr/>
    </dgm:pt>
    <dgm:pt modelId="{BB0DA127-5EBB-40D1-A0A0-B4382173C2EF}" type="pres">
      <dgm:prSet presAssocID="{FF4ECF13-6221-492A-8C09-B8067CF831E9}" presName="node" presStyleLbl="node1" presStyleIdx="5" presStyleCnt="6">
        <dgm:presLayoutVars>
          <dgm:bulletEnabled val="1"/>
        </dgm:presLayoutVars>
      </dgm:prSet>
      <dgm:spPr/>
    </dgm:pt>
  </dgm:ptLst>
  <dgm:cxnLst>
    <dgm:cxn modelId="{8955C606-382E-4FD4-A9DA-0300B9BABEAF}" srcId="{4D4AED08-0DC5-43E1-8E4C-D31119DD7F48}" destId="{442B9343-8F8F-41AB-AEA8-1351F54A434C}" srcOrd="1" destOrd="0" parTransId="{3DD53022-617D-4D75-A602-906E2C92762D}" sibTransId="{C38F79B1-2609-43A1-9544-F63A9C725739}"/>
    <dgm:cxn modelId="{CDD63F07-DACB-40ED-918B-06E471F9E1A8}" type="presOf" srcId="{FF4ECF13-6221-492A-8C09-B8067CF831E9}" destId="{BB0DA127-5EBB-40D1-A0A0-B4382173C2EF}" srcOrd="0" destOrd="0" presId="urn:microsoft.com/office/officeart/2005/8/layout/hList6"/>
    <dgm:cxn modelId="{E670B40B-C467-41E2-8A5F-824744DFFC18}" type="presOf" srcId="{0EBA9F77-85E1-4CCA-B527-AFC8A4098F5C}" destId="{6CCC3155-A269-452A-9836-242AF32ED76B}" srcOrd="0" destOrd="0" presId="urn:microsoft.com/office/officeart/2005/8/layout/hList6"/>
    <dgm:cxn modelId="{E1AABC1B-EFCA-40E0-B9A3-F7AA18933DE2}" srcId="{4D4AED08-0DC5-43E1-8E4C-D31119DD7F48}" destId="{8D2031CC-19BA-4715-B84F-3AD5C29C8D88}" srcOrd="3" destOrd="0" parTransId="{800FCEC0-0651-4E62-A997-EDD6B05274DD}" sibTransId="{803EDB4E-50E4-4A47-B2C5-0622DD8C9D1D}"/>
    <dgm:cxn modelId="{90915A5B-0587-4FBD-8F8E-68E80654322A}" srcId="{4D4AED08-0DC5-43E1-8E4C-D31119DD7F48}" destId="{0EBA9F77-85E1-4CCA-B527-AFC8A4098F5C}" srcOrd="2" destOrd="0" parTransId="{C166D0CB-FB91-4EA7-ADB5-594D1F1525D1}" sibTransId="{934CFF1A-84F5-48E2-82F6-E99C08D256B3}"/>
    <dgm:cxn modelId="{CE479D63-B2C6-4E3D-A8CE-1D46FE29B470}" type="presOf" srcId="{4D4AED08-0DC5-43E1-8E4C-D31119DD7F48}" destId="{13238D9C-096F-4ACC-B009-F00383B779B7}" srcOrd="0" destOrd="0" presId="urn:microsoft.com/office/officeart/2005/8/layout/hList6"/>
    <dgm:cxn modelId="{86C60D79-2144-4DAD-84D7-5590577F3315}" srcId="{4D4AED08-0DC5-43E1-8E4C-D31119DD7F48}" destId="{16D388A8-9056-4AFE-960E-A5083DD86DF5}" srcOrd="4" destOrd="0" parTransId="{6B7CDC24-CC0B-45A7-AAA1-82ADDAC13252}" sibTransId="{3174458C-74BE-4994-B93B-A03195CECD30}"/>
    <dgm:cxn modelId="{26BC8A7E-2647-4FA8-B500-721DD209EB0B}" type="presOf" srcId="{8D2031CC-19BA-4715-B84F-3AD5C29C8D88}" destId="{632E5298-5462-4689-8480-6F920BEBF84D}" srcOrd="0" destOrd="0" presId="urn:microsoft.com/office/officeart/2005/8/layout/hList6"/>
    <dgm:cxn modelId="{C59B3D8C-3DBF-45FF-AECE-137C6A8DAE0D}" srcId="{4D4AED08-0DC5-43E1-8E4C-D31119DD7F48}" destId="{FF4ECF13-6221-492A-8C09-B8067CF831E9}" srcOrd="5" destOrd="0" parTransId="{D8AD0E2D-5EB8-4000-8310-402D0FE8292C}" sibTransId="{4339F652-EA69-4EE5-AC18-1991EC1F2D02}"/>
    <dgm:cxn modelId="{4776688C-A5A4-4C64-8BE7-61B7A8A77A90}" type="presOf" srcId="{8C888101-90EB-4850-881B-0125EB1A03CF}" destId="{87FD7F0C-015C-449A-8E43-3A50767F66B7}" srcOrd="0" destOrd="0" presId="urn:microsoft.com/office/officeart/2005/8/layout/hList6"/>
    <dgm:cxn modelId="{925FFC8D-67C5-4840-A57E-CC47C5651E0A}" srcId="{4D4AED08-0DC5-43E1-8E4C-D31119DD7F48}" destId="{8C888101-90EB-4850-881B-0125EB1A03CF}" srcOrd="0" destOrd="0" parTransId="{80734EF9-47A0-4351-892B-15C840B6E18F}" sibTransId="{CBB0F07F-B586-41EF-AE19-07254B5B242A}"/>
    <dgm:cxn modelId="{B5F1F4AE-A7BF-466B-8B57-760637863AD7}" type="presOf" srcId="{442B9343-8F8F-41AB-AEA8-1351F54A434C}" destId="{AB9C750F-B06F-4BC5-B754-A8B7323F10B5}" srcOrd="0" destOrd="0" presId="urn:microsoft.com/office/officeart/2005/8/layout/hList6"/>
    <dgm:cxn modelId="{901B83FB-7B16-4B45-B17A-B35EC1D5CA98}" type="presOf" srcId="{16D388A8-9056-4AFE-960E-A5083DD86DF5}" destId="{0D7093D7-0F0E-4F95-8B57-6ADFB0941075}" srcOrd="0" destOrd="0" presId="urn:microsoft.com/office/officeart/2005/8/layout/hList6"/>
    <dgm:cxn modelId="{2D5D7871-8CC8-4D0B-9073-ACD801B03400}" type="presParOf" srcId="{13238D9C-096F-4ACC-B009-F00383B779B7}" destId="{87FD7F0C-015C-449A-8E43-3A50767F66B7}" srcOrd="0" destOrd="0" presId="urn:microsoft.com/office/officeart/2005/8/layout/hList6"/>
    <dgm:cxn modelId="{7628E9EE-74F0-4B66-99CA-CA0186B8BA78}" type="presParOf" srcId="{13238D9C-096F-4ACC-B009-F00383B779B7}" destId="{FFD5DD2A-CC91-4676-B962-620479D146A3}" srcOrd="1" destOrd="0" presId="urn:microsoft.com/office/officeart/2005/8/layout/hList6"/>
    <dgm:cxn modelId="{41C96664-7AEA-4070-93AE-53EF34F102F6}" type="presParOf" srcId="{13238D9C-096F-4ACC-B009-F00383B779B7}" destId="{AB9C750F-B06F-4BC5-B754-A8B7323F10B5}" srcOrd="2" destOrd="0" presId="urn:microsoft.com/office/officeart/2005/8/layout/hList6"/>
    <dgm:cxn modelId="{469A9BCF-7412-481F-B2E2-9D25B4CC8613}" type="presParOf" srcId="{13238D9C-096F-4ACC-B009-F00383B779B7}" destId="{AD0DA4F6-1E71-4511-9A85-09A6ECE48586}" srcOrd="3" destOrd="0" presId="urn:microsoft.com/office/officeart/2005/8/layout/hList6"/>
    <dgm:cxn modelId="{C1753E5D-DF01-41EE-83DA-C02EBF6A40E3}" type="presParOf" srcId="{13238D9C-096F-4ACC-B009-F00383B779B7}" destId="{6CCC3155-A269-452A-9836-242AF32ED76B}" srcOrd="4" destOrd="0" presId="urn:microsoft.com/office/officeart/2005/8/layout/hList6"/>
    <dgm:cxn modelId="{41F24974-BBD2-4EDE-956A-78CC0CD97DCA}" type="presParOf" srcId="{13238D9C-096F-4ACC-B009-F00383B779B7}" destId="{55CB0353-E5E3-4440-8F9E-C027069177A5}" srcOrd="5" destOrd="0" presId="urn:microsoft.com/office/officeart/2005/8/layout/hList6"/>
    <dgm:cxn modelId="{041FFFC4-0CED-4F13-A74E-611B7386D103}" type="presParOf" srcId="{13238D9C-096F-4ACC-B009-F00383B779B7}" destId="{632E5298-5462-4689-8480-6F920BEBF84D}" srcOrd="6" destOrd="0" presId="urn:microsoft.com/office/officeart/2005/8/layout/hList6"/>
    <dgm:cxn modelId="{C41FC581-0FF3-437C-902B-CBEB4195C623}" type="presParOf" srcId="{13238D9C-096F-4ACC-B009-F00383B779B7}" destId="{117A1973-95FC-49BB-8817-7B7FF892F906}" srcOrd="7" destOrd="0" presId="urn:microsoft.com/office/officeart/2005/8/layout/hList6"/>
    <dgm:cxn modelId="{73A43958-9055-4C59-BA93-F79652F48515}" type="presParOf" srcId="{13238D9C-096F-4ACC-B009-F00383B779B7}" destId="{0D7093D7-0F0E-4F95-8B57-6ADFB0941075}" srcOrd="8" destOrd="0" presId="urn:microsoft.com/office/officeart/2005/8/layout/hList6"/>
    <dgm:cxn modelId="{ABF0C55C-1B32-4B60-BF37-68A66ACE356F}" type="presParOf" srcId="{13238D9C-096F-4ACC-B009-F00383B779B7}" destId="{9A8D5446-FBAE-4C8B-AC0C-E72E851175EA}" srcOrd="9" destOrd="0" presId="urn:microsoft.com/office/officeart/2005/8/layout/hList6"/>
    <dgm:cxn modelId="{7FD7CEFD-5169-4D1F-96F5-87A323ACD9EC}" type="presParOf" srcId="{13238D9C-096F-4ACC-B009-F00383B779B7}" destId="{BB0DA127-5EBB-40D1-A0A0-B4382173C2EF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3C01B-163B-4F6B-9F6E-E72FE043FBB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B2721E-162B-4345-B232-B4D0EEC631B1}">
      <dgm:prSet phldrT="[Text]" custT="1"/>
      <dgm:spPr/>
      <dgm:t>
        <a:bodyPr/>
        <a:lstStyle/>
        <a:p>
          <a:r>
            <a:rPr lang="en-US" sz="2000" b="1" dirty="0"/>
            <a:t>Core &amp; Effective Features of HWM Operations</a:t>
          </a:r>
        </a:p>
      </dgm:t>
    </dgm:pt>
    <dgm:pt modelId="{F113C84A-C778-4A75-9AE1-0B3EF971696E}" type="parTrans" cxnId="{D0710034-1808-477F-ADA3-319D32CDE339}">
      <dgm:prSet/>
      <dgm:spPr/>
      <dgm:t>
        <a:bodyPr/>
        <a:lstStyle/>
        <a:p>
          <a:endParaRPr lang="en-US"/>
        </a:p>
      </dgm:t>
    </dgm:pt>
    <dgm:pt modelId="{93977884-BECF-48E1-9093-A4931B25940C}" type="sibTrans" cxnId="{D0710034-1808-477F-ADA3-319D32CDE339}">
      <dgm:prSet/>
      <dgm:spPr/>
      <dgm:t>
        <a:bodyPr/>
        <a:lstStyle/>
        <a:p>
          <a:endParaRPr lang="en-US"/>
        </a:p>
      </dgm:t>
    </dgm:pt>
    <dgm:pt modelId="{A6B33292-05DD-4D98-A361-4EA7C3642101}" type="pres">
      <dgm:prSet presAssocID="{97D3C01B-163B-4F6B-9F6E-E72FE043FBB0}" presName="linear" presStyleCnt="0">
        <dgm:presLayoutVars>
          <dgm:dir/>
          <dgm:animLvl val="lvl"/>
          <dgm:resizeHandles val="exact"/>
        </dgm:presLayoutVars>
      </dgm:prSet>
      <dgm:spPr/>
    </dgm:pt>
    <dgm:pt modelId="{C249B133-65B6-4F48-921C-A90E02AD052A}" type="pres">
      <dgm:prSet presAssocID="{8FB2721E-162B-4345-B232-B4D0EEC631B1}" presName="parentLin" presStyleCnt="0"/>
      <dgm:spPr/>
    </dgm:pt>
    <dgm:pt modelId="{C1785D38-95B2-4D63-9368-D477045647BE}" type="pres">
      <dgm:prSet presAssocID="{8FB2721E-162B-4345-B232-B4D0EEC631B1}" presName="parentLeftMargin" presStyleLbl="node1" presStyleIdx="0" presStyleCnt="1"/>
      <dgm:spPr/>
    </dgm:pt>
    <dgm:pt modelId="{ABDF10E4-043E-4F3A-BF29-147C30EA32D1}" type="pres">
      <dgm:prSet presAssocID="{8FB2721E-162B-4345-B232-B4D0EEC631B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620FB4-AE8E-413B-B4AE-2058EA5A9D85}" type="pres">
      <dgm:prSet presAssocID="{8FB2721E-162B-4345-B232-B4D0EEC631B1}" presName="negativeSpace" presStyleCnt="0"/>
      <dgm:spPr/>
    </dgm:pt>
    <dgm:pt modelId="{70542905-E06D-4F3F-90F7-A0C24A836B48}" type="pres">
      <dgm:prSet presAssocID="{8FB2721E-162B-4345-B232-B4D0EEC631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E995D11-8481-4E84-94B8-53F8074FC6E9}" type="presOf" srcId="{8FB2721E-162B-4345-B232-B4D0EEC631B1}" destId="{ABDF10E4-043E-4F3A-BF29-147C30EA32D1}" srcOrd="1" destOrd="0" presId="urn:microsoft.com/office/officeart/2005/8/layout/list1"/>
    <dgm:cxn modelId="{D0710034-1808-477F-ADA3-319D32CDE339}" srcId="{97D3C01B-163B-4F6B-9F6E-E72FE043FBB0}" destId="{8FB2721E-162B-4345-B232-B4D0EEC631B1}" srcOrd="0" destOrd="0" parTransId="{F113C84A-C778-4A75-9AE1-0B3EF971696E}" sibTransId="{93977884-BECF-48E1-9093-A4931B25940C}"/>
    <dgm:cxn modelId="{8520B846-75E7-4473-BD59-FEBE72C217DA}" type="presOf" srcId="{8FB2721E-162B-4345-B232-B4D0EEC631B1}" destId="{C1785D38-95B2-4D63-9368-D477045647BE}" srcOrd="0" destOrd="0" presId="urn:microsoft.com/office/officeart/2005/8/layout/list1"/>
    <dgm:cxn modelId="{C0731573-D8A9-48B5-A4CF-AE09CF653419}" type="presOf" srcId="{97D3C01B-163B-4F6B-9F6E-E72FE043FBB0}" destId="{A6B33292-05DD-4D98-A361-4EA7C3642101}" srcOrd="0" destOrd="0" presId="urn:microsoft.com/office/officeart/2005/8/layout/list1"/>
    <dgm:cxn modelId="{CE116A78-4D8E-466C-93D4-60FFDDDDB25E}" type="presParOf" srcId="{A6B33292-05DD-4D98-A361-4EA7C3642101}" destId="{C249B133-65B6-4F48-921C-A90E02AD052A}" srcOrd="0" destOrd="0" presId="urn:microsoft.com/office/officeart/2005/8/layout/list1"/>
    <dgm:cxn modelId="{9428AF6C-9573-4DC3-A455-A4B9A6D91214}" type="presParOf" srcId="{C249B133-65B6-4F48-921C-A90E02AD052A}" destId="{C1785D38-95B2-4D63-9368-D477045647BE}" srcOrd="0" destOrd="0" presId="urn:microsoft.com/office/officeart/2005/8/layout/list1"/>
    <dgm:cxn modelId="{1F530D6C-74E8-49FF-B537-45497B09DA3F}" type="presParOf" srcId="{C249B133-65B6-4F48-921C-A90E02AD052A}" destId="{ABDF10E4-043E-4F3A-BF29-147C30EA32D1}" srcOrd="1" destOrd="0" presId="urn:microsoft.com/office/officeart/2005/8/layout/list1"/>
    <dgm:cxn modelId="{F1C68CFA-BED4-40F1-BCAE-9891CDC33B99}" type="presParOf" srcId="{A6B33292-05DD-4D98-A361-4EA7C3642101}" destId="{69620FB4-AE8E-413B-B4AE-2058EA5A9D85}" srcOrd="1" destOrd="0" presId="urn:microsoft.com/office/officeart/2005/8/layout/list1"/>
    <dgm:cxn modelId="{1AB84208-FF11-4E84-A34F-297585A3D5EE}" type="presParOf" srcId="{A6B33292-05DD-4D98-A361-4EA7C3642101}" destId="{70542905-E06D-4F3F-90F7-A0C24A836B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28A6-3DFC-4E67-BBBD-2E4E767DBFEA}">
      <dsp:nvSpPr>
        <dsp:cNvPr id="0" name=""/>
        <dsp:cNvSpPr/>
      </dsp:nvSpPr>
      <dsp:spPr>
        <a:xfrm>
          <a:off x="8009650" y="1262322"/>
          <a:ext cx="3343860" cy="33444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7F261E-330A-4B59-AC20-3B4730DAFDF6}">
      <dsp:nvSpPr>
        <dsp:cNvPr id="0" name=""/>
        <dsp:cNvSpPr/>
      </dsp:nvSpPr>
      <dsp:spPr>
        <a:xfrm>
          <a:off x="8120677" y="1373824"/>
          <a:ext cx="3121807" cy="312147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Compilation and signing of all reports from respective hospital authority</a:t>
          </a:r>
        </a:p>
      </dsp:txBody>
      <dsp:txXfrm>
        <a:off x="8566960" y="1819833"/>
        <a:ext cx="2229240" cy="2229457"/>
      </dsp:txXfrm>
    </dsp:sp>
    <dsp:sp modelId="{9667A903-3B39-4871-B318-8A963F2C1992}">
      <dsp:nvSpPr>
        <dsp:cNvPr id="0" name=""/>
        <dsp:cNvSpPr/>
      </dsp:nvSpPr>
      <dsp:spPr>
        <a:xfrm rot="2700000">
          <a:off x="4557702" y="1266365"/>
          <a:ext cx="3335806" cy="333580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9E7B15-89DA-40C1-8B82-59A49F3F72B2}">
      <dsp:nvSpPr>
        <dsp:cNvPr id="0" name=""/>
        <dsp:cNvSpPr/>
      </dsp:nvSpPr>
      <dsp:spPr>
        <a:xfrm>
          <a:off x="4664701" y="1373824"/>
          <a:ext cx="3121807" cy="312147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Publication of Monitoring &amp; Training reports on monthly basis  </a:t>
          </a:r>
        </a:p>
      </dsp:txBody>
      <dsp:txXfrm>
        <a:off x="5110985" y="1819833"/>
        <a:ext cx="2229240" cy="2229457"/>
      </dsp:txXfrm>
    </dsp:sp>
    <dsp:sp modelId="{A6BF5850-846A-445F-A69E-E6C19D68C959}">
      <dsp:nvSpPr>
        <dsp:cNvPr id="0" name=""/>
        <dsp:cNvSpPr/>
      </dsp:nvSpPr>
      <dsp:spPr>
        <a:xfrm rot="2700000">
          <a:off x="1101726" y="1266365"/>
          <a:ext cx="3335806" cy="333580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BE982A-C070-4D45-B945-3F40FBEFEBEC}">
      <dsp:nvSpPr>
        <dsp:cNvPr id="0" name=""/>
        <dsp:cNvSpPr/>
      </dsp:nvSpPr>
      <dsp:spPr>
        <a:xfrm>
          <a:off x="1208726" y="1373824"/>
          <a:ext cx="3121807" cy="312147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Team of Environmental Experts visits each &amp; every Healthcare facility to ensure the compliance of SOP’s as per HWM rules</a:t>
          </a:r>
        </a:p>
      </dsp:txBody>
      <dsp:txXfrm>
        <a:off x="1655009" y="1819833"/>
        <a:ext cx="2229240" cy="22294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B152-C58C-47CD-8B47-68ADF5FE6673}">
      <dsp:nvSpPr>
        <dsp:cNvPr id="0" name=""/>
        <dsp:cNvSpPr/>
      </dsp:nvSpPr>
      <dsp:spPr>
        <a:xfrm rot="5400000">
          <a:off x="-142761" y="144267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 rot="-5400000">
        <a:off x="1" y="334617"/>
        <a:ext cx="666221" cy="285523"/>
      </dsp:txXfrm>
    </dsp:sp>
    <dsp:sp modelId="{A9AC898C-05FA-413F-8CC9-2693976CF861}">
      <dsp:nvSpPr>
        <dsp:cNvPr id="0" name=""/>
        <dsp:cNvSpPr/>
      </dsp:nvSpPr>
      <dsp:spPr>
        <a:xfrm rot="5400000">
          <a:off x="5891430" y="-5223703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 window solution hassle free services</a:t>
          </a:r>
        </a:p>
      </dsp:txBody>
      <dsp:txXfrm rot="-5400000">
        <a:off x="666222" y="31704"/>
        <a:ext cx="11038852" cy="558236"/>
      </dsp:txXfrm>
    </dsp:sp>
    <dsp:sp modelId="{5E311445-72AD-4A3E-B456-FF62FE83DF95}">
      <dsp:nvSpPr>
        <dsp:cNvPr id="0" name=""/>
        <dsp:cNvSpPr/>
      </dsp:nvSpPr>
      <dsp:spPr>
        <a:xfrm rot="5400000">
          <a:off x="-142761" y="998449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 rot="-5400000">
        <a:off x="1" y="1188799"/>
        <a:ext cx="666221" cy="285523"/>
      </dsp:txXfrm>
    </dsp:sp>
    <dsp:sp modelId="{45675D33-B1C8-4E06-BD3E-009D5B2DE0A8}">
      <dsp:nvSpPr>
        <dsp:cNvPr id="0" name=""/>
        <dsp:cNvSpPr/>
      </dsp:nvSpPr>
      <dsp:spPr>
        <a:xfrm rot="5400000">
          <a:off x="5891430" y="-4369521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Hospital infectious waste will be our responsibility</a:t>
          </a:r>
        </a:p>
      </dsp:txBody>
      <dsp:txXfrm rot="-5400000">
        <a:off x="666222" y="885886"/>
        <a:ext cx="11038852" cy="558236"/>
      </dsp:txXfrm>
    </dsp:sp>
    <dsp:sp modelId="{437DAEE3-E166-416A-B90D-FAE369060440}">
      <dsp:nvSpPr>
        <dsp:cNvPr id="0" name=""/>
        <dsp:cNvSpPr/>
      </dsp:nvSpPr>
      <dsp:spPr>
        <a:xfrm rot="5400000">
          <a:off x="-142761" y="1852630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 rot="-5400000">
        <a:off x="1" y="2042980"/>
        <a:ext cx="666221" cy="285523"/>
      </dsp:txXfrm>
    </dsp:sp>
    <dsp:sp modelId="{D6FA0C36-32C8-429C-B3C5-2165F6C3D1A7}">
      <dsp:nvSpPr>
        <dsp:cNvPr id="0" name=""/>
        <dsp:cNvSpPr/>
      </dsp:nvSpPr>
      <dsp:spPr>
        <a:xfrm rot="5400000">
          <a:off x="5891430" y="-3515339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Compliance of Rules &amp; Regulations of all government and legislative bodies</a:t>
          </a:r>
        </a:p>
      </dsp:txBody>
      <dsp:txXfrm rot="-5400000">
        <a:off x="666222" y="1740068"/>
        <a:ext cx="11038852" cy="558236"/>
      </dsp:txXfrm>
    </dsp:sp>
    <dsp:sp modelId="{6B980BC2-041E-4D03-B454-409429A94363}">
      <dsp:nvSpPr>
        <dsp:cNvPr id="0" name=""/>
        <dsp:cNvSpPr/>
      </dsp:nvSpPr>
      <dsp:spPr>
        <a:xfrm rot="5400000">
          <a:off x="-142761" y="2706812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2897162"/>
        <a:ext cx="666221" cy="285523"/>
      </dsp:txXfrm>
    </dsp:sp>
    <dsp:sp modelId="{C4F13661-4566-4C2F-B570-6DD8C2EA0205}">
      <dsp:nvSpPr>
        <dsp:cNvPr id="0" name=""/>
        <dsp:cNvSpPr/>
      </dsp:nvSpPr>
      <dsp:spPr>
        <a:xfrm rot="5400000">
          <a:off x="5891430" y="-2661157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Efficient and Cost effective solution</a:t>
          </a:r>
        </a:p>
      </dsp:txBody>
      <dsp:txXfrm rot="-5400000">
        <a:off x="666222" y="2594250"/>
        <a:ext cx="11038852" cy="558236"/>
      </dsp:txXfrm>
    </dsp:sp>
    <dsp:sp modelId="{0BE13F65-8075-4F6B-85C4-DFC3FC51220C}">
      <dsp:nvSpPr>
        <dsp:cNvPr id="0" name=""/>
        <dsp:cNvSpPr/>
      </dsp:nvSpPr>
      <dsp:spPr>
        <a:xfrm rot="5400000">
          <a:off x="-142761" y="3560994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3751344"/>
        <a:ext cx="666221" cy="285523"/>
      </dsp:txXfrm>
    </dsp:sp>
    <dsp:sp modelId="{2B7A74C4-CBE1-4035-8C6B-933D670FD3EB}">
      <dsp:nvSpPr>
        <dsp:cNvPr id="0" name=""/>
        <dsp:cNvSpPr/>
      </dsp:nvSpPr>
      <dsp:spPr>
        <a:xfrm rot="5400000">
          <a:off x="5891430" y="-1806975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24 Hrs. digital monitoring of waste collection and incineration</a:t>
          </a:r>
        </a:p>
      </dsp:txBody>
      <dsp:txXfrm rot="-5400000">
        <a:off x="666222" y="3448432"/>
        <a:ext cx="11038852" cy="558236"/>
      </dsp:txXfrm>
    </dsp:sp>
    <dsp:sp modelId="{08DD187D-B946-4780-AF94-4431FE5BC888}">
      <dsp:nvSpPr>
        <dsp:cNvPr id="0" name=""/>
        <dsp:cNvSpPr/>
      </dsp:nvSpPr>
      <dsp:spPr>
        <a:xfrm rot="5400000">
          <a:off x="-142761" y="4415176"/>
          <a:ext cx="951744" cy="6662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4605526"/>
        <a:ext cx="666221" cy="285523"/>
      </dsp:txXfrm>
    </dsp:sp>
    <dsp:sp modelId="{C9B40E1A-75E9-490E-A0A0-F49AE8E80C8D}">
      <dsp:nvSpPr>
        <dsp:cNvPr id="0" name=""/>
        <dsp:cNvSpPr/>
      </dsp:nvSpPr>
      <dsp:spPr>
        <a:xfrm rot="5400000">
          <a:off x="5891430" y="-952794"/>
          <a:ext cx="618634" cy="11069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Standardized Collection, Transportation, Storage and Disposal of waste in compliance with rules and regulations of concerned authorities</a:t>
          </a:r>
        </a:p>
      </dsp:txBody>
      <dsp:txXfrm rot="-5400000">
        <a:off x="666222" y="4302613"/>
        <a:ext cx="11038852" cy="55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2905-E06D-4F3F-90F7-A0C24A836B48}">
      <dsp:nvSpPr>
        <dsp:cNvPr id="0" name=""/>
        <dsp:cNvSpPr/>
      </dsp:nvSpPr>
      <dsp:spPr>
        <a:xfrm>
          <a:off x="0" y="249073"/>
          <a:ext cx="981880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10E4-043E-4F3A-BF29-147C30EA32D1}">
      <dsp:nvSpPr>
        <dsp:cNvPr id="0" name=""/>
        <dsp:cNvSpPr/>
      </dsp:nvSpPr>
      <dsp:spPr>
        <a:xfrm>
          <a:off x="490940" y="12912"/>
          <a:ext cx="6873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789" tIns="0" rIns="25978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Pre-Requisites</a:t>
          </a:r>
        </a:p>
      </dsp:txBody>
      <dsp:txXfrm>
        <a:off x="513997" y="35969"/>
        <a:ext cx="682705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7B3EA-60CB-4198-8798-FFB09817EFFB}">
      <dsp:nvSpPr>
        <dsp:cNvPr id="0" name=""/>
        <dsp:cNvSpPr/>
      </dsp:nvSpPr>
      <dsp:spPr>
        <a:xfrm>
          <a:off x="0" y="697913"/>
          <a:ext cx="1128821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1027D-6D9A-4A07-A589-32CF2AB9C6F5}">
      <dsp:nvSpPr>
        <dsp:cNvPr id="0" name=""/>
        <dsp:cNvSpPr/>
      </dsp:nvSpPr>
      <dsp:spPr>
        <a:xfrm>
          <a:off x="564410" y="63233"/>
          <a:ext cx="7901751" cy="1269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667" tIns="0" rIns="2986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Formulation of Standard Operating Procedures for the management of Hospital Infectious Waste Management starting from collection till incineration</a:t>
          </a:r>
        </a:p>
      </dsp:txBody>
      <dsp:txXfrm>
        <a:off x="626375" y="125198"/>
        <a:ext cx="7777821" cy="1145430"/>
      </dsp:txXfrm>
    </dsp:sp>
    <dsp:sp modelId="{77A7C8DB-42D7-447F-B6C3-6F88AEECDC1E}">
      <dsp:nvSpPr>
        <dsp:cNvPr id="0" name=""/>
        <dsp:cNvSpPr/>
      </dsp:nvSpPr>
      <dsp:spPr>
        <a:xfrm>
          <a:off x="0" y="2648393"/>
          <a:ext cx="1128821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BDA66B-A7EA-4458-A22E-0CE4344AB766}">
      <dsp:nvSpPr>
        <dsp:cNvPr id="0" name=""/>
        <dsp:cNvSpPr/>
      </dsp:nvSpPr>
      <dsp:spPr>
        <a:xfrm>
          <a:off x="564410" y="2013713"/>
          <a:ext cx="7901751" cy="126936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667" tIns="0" rIns="2986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Hiring and Deployment of staff for all healthcare facilities</a:t>
          </a:r>
        </a:p>
      </dsp:txBody>
      <dsp:txXfrm>
        <a:off x="626375" y="2075678"/>
        <a:ext cx="7777821" cy="1145430"/>
      </dsp:txXfrm>
    </dsp:sp>
    <dsp:sp modelId="{738DB33A-14D5-46AE-A10B-212722A6053C}">
      <dsp:nvSpPr>
        <dsp:cNvPr id="0" name=""/>
        <dsp:cNvSpPr/>
      </dsp:nvSpPr>
      <dsp:spPr>
        <a:xfrm>
          <a:off x="0" y="4598873"/>
          <a:ext cx="1128821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92F5C6-406E-4092-959C-1EBB7D607464}">
      <dsp:nvSpPr>
        <dsp:cNvPr id="0" name=""/>
        <dsp:cNvSpPr/>
      </dsp:nvSpPr>
      <dsp:spPr>
        <a:xfrm>
          <a:off x="564410" y="3964193"/>
          <a:ext cx="7901751" cy="126936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667" tIns="0" rIns="2986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 of employees in accordance with Hospital Waste Management Rules by Environmental Experts</a:t>
          </a:r>
        </a:p>
      </dsp:txBody>
      <dsp:txXfrm>
        <a:off x="626375" y="4026158"/>
        <a:ext cx="7777821" cy="1145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0531-C8F8-4179-A67D-F6DF9A58EBD1}">
      <dsp:nvSpPr>
        <dsp:cNvPr id="0" name=""/>
        <dsp:cNvSpPr/>
      </dsp:nvSpPr>
      <dsp:spPr>
        <a:xfrm>
          <a:off x="10018387" y="510944"/>
          <a:ext cx="230401" cy="426423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DA7BC-A288-4296-8E4D-DA92B5BA9A1B}">
      <dsp:nvSpPr>
        <dsp:cNvPr id="0" name=""/>
        <dsp:cNvSpPr/>
      </dsp:nvSpPr>
      <dsp:spPr>
        <a:xfrm>
          <a:off x="798465" y="510944"/>
          <a:ext cx="5992368" cy="426423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7ECC8-56F9-423B-A7B7-818397E8703B}">
      <dsp:nvSpPr>
        <dsp:cNvPr id="0" name=""/>
        <dsp:cNvSpPr/>
      </dsp:nvSpPr>
      <dsp:spPr>
        <a:xfrm>
          <a:off x="568064" y="0"/>
          <a:ext cx="5761967" cy="40335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6709E6-AB73-43A3-A846-866443E747AF}">
      <dsp:nvSpPr>
        <dsp:cNvPr id="0" name=""/>
        <dsp:cNvSpPr/>
      </dsp:nvSpPr>
      <dsp:spPr>
        <a:xfrm>
          <a:off x="1032739" y="4035027"/>
          <a:ext cx="5527693" cy="5061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 Sessions on Hospital Waste Management</a:t>
          </a:r>
        </a:p>
      </dsp:txBody>
      <dsp:txXfrm>
        <a:off x="1032739" y="4035027"/>
        <a:ext cx="5527693" cy="506169"/>
      </dsp:txXfrm>
    </dsp:sp>
    <dsp:sp modelId="{4E4A6D6D-1066-494D-AB0A-10C82BF6F2EC}">
      <dsp:nvSpPr>
        <dsp:cNvPr id="0" name=""/>
        <dsp:cNvSpPr/>
      </dsp:nvSpPr>
      <dsp:spPr>
        <a:xfrm>
          <a:off x="7034788" y="510944"/>
          <a:ext cx="2739645" cy="42642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Frequent Trainings &amp; Capacity Building Sessions for: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Doctors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Nurses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Any Paramedical Staff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Janitorial Staff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Housekeeping Staff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Various Packages for Trainings are Available, as and when required by Hospital Management</a:t>
          </a:r>
        </a:p>
      </dsp:txBody>
      <dsp:txXfrm>
        <a:off x="7034788" y="510944"/>
        <a:ext cx="2739645" cy="4264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64046-730C-4655-BC16-6D2F9D328672}">
      <dsp:nvSpPr>
        <dsp:cNvPr id="0" name=""/>
        <dsp:cNvSpPr/>
      </dsp:nvSpPr>
      <dsp:spPr>
        <a:xfrm rot="16200000">
          <a:off x="-1663898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1738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Collection of Infectious Waste from Wards, </a:t>
          </a:r>
          <a:endParaRPr lang="x-none" sz="2100" kern="1200"/>
        </a:p>
      </dsp:txBody>
      <dsp:txXfrm rot="5400000">
        <a:off x="6549" y="1127759"/>
        <a:ext cx="2297906" cy="3383280"/>
      </dsp:txXfrm>
    </dsp:sp>
    <dsp:sp modelId="{AAACEDC6-9D21-44B1-AEEE-35970CFFE1FB}">
      <dsp:nvSpPr>
        <dsp:cNvPr id="0" name=""/>
        <dsp:cNvSpPr/>
      </dsp:nvSpPr>
      <dsp:spPr>
        <a:xfrm rot="16200000">
          <a:off x="806350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1738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Weighing and pasting of barcodes on each waste bag,</a:t>
          </a:r>
          <a:endParaRPr lang="x-none" sz="2100" kern="1200" dirty="0"/>
        </a:p>
      </dsp:txBody>
      <dsp:txXfrm rot="5400000">
        <a:off x="2476797" y="1127759"/>
        <a:ext cx="2297906" cy="3383280"/>
      </dsp:txXfrm>
    </dsp:sp>
    <dsp:sp modelId="{4DC08DDE-5A5E-4075-81A3-CAC5827EABF0}">
      <dsp:nvSpPr>
        <dsp:cNvPr id="0" name=""/>
        <dsp:cNvSpPr/>
      </dsp:nvSpPr>
      <dsp:spPr>
        <a:xfrm rot="16200000">
          <a:off x="3276600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1738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Manual entry of each bag on nursing counter with the purposely designed manual register as well as on executing agency similar manual registers</a:t>
          </a:r>
          <a:endParaRPr lang="x-none" sz="2100" kern="1200" dirty="0"/>
        </a:p>
      </dsp:txBody>
      <dsp:txXfrm rot="5400000">
        <a:off x="4947047" y="1127759"/>
        <a:ext cx="2297906" cy="3383280"/>
      </dsp:txXfrm>
    </dsp:sp>
    <dsp:sp modelId="{FD6E629C-31AA-40D9-9367-2107EA63F2B5}">
      <dsp:nvSpPr>
        <dsp:cNvPr id="0" name=""/>
        <dsp:cNvSpPr/>
      </dsp:nvSpPr>
      <dsp:spPr>
        <a:xfrm rot="16200000">
          <a:off x="5746849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1738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Transportation of Infectious Waste from Wards to Yellow Room,</a:t>
          </a:r>
        </a:p>
      </dsp:txBody>
      <dsp:txXfrm rot="5400000">
        <a:off x="7417296" y="1127759"/>
        <a:ext cx="2297906" cy="3383280"/>
      </dsp:txXfrm>
    </dsp:sp>
    <dsp:sp modelId="{EFA048ED-92DC-46F3-B10D-848464A44852}">
      <dsp:nvSpPr>
        <dsp:cNvPr id="0" name=""/>
        <dsp:cNvSpPr/>
      </dsp:nvSpPr>
      <dsp:spPr>
        <a:xfrm rot="16200000">
          <a:off x="8217098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1738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Transportation of Infectious Waste from Yellow Room to Disposal Site</a:t>
          </a:r>
          <a:endParaRPr lang="x-none" sz="2100" kern="1200" dirty="0"/>
        </a:p>
      </dsp:txBody>
      <dsp:txXfrm rot="5400000">
        <a:off x="9887545" y="1127759"/>
        <a:ext cx="2297906" cy="338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6C9C3-8623-4068-A447-0A6915C49F42}">
      <dsp:nvSpPr>
        <dsp:cNvPr id="0" name=""/>
        <dsp:cNvSpPr/>
      </dsp:nvSpPr>
      <dsp:spPr>
        <a:xfrm rot="16200000">
          <a:off x="-1663898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0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Scanning and uploading of each bag data on HWM Web Portal</a:t>
          </a:r>
          <a:endParaRPr lang="x-none" sz="2500" kern="1200"/>
        </a:p>
      </dsp:txBody>
      <dsp:txXfrm rot="5400000">
        <a:off x="6549" y="1127759"/>
        <a:ext cx="2297906" cy="3383280"/>
      </dsp:txXfrm>
    </dsp:sp>
    <dsp:sp modelId="{C8E7351B-DCEC-436C-A474-C1C860256885}">
      <dsp:nvSpPr>
        <dsp:cNvPr id="0" name=""/>
        <dsp:cNvSpPr/>
      </dsp:nvSpPr>
      <dsp:spPr>
        <a:xfrm rot="16200000">
          <a:off x="806350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0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 scanning of each bag at the time of incineration</a:t>
          </a:r>
          <a:endParaRPr lang="x-none" sz="2500" kern="1200" dirty="0"/>
        </a:p>
      </dsp:txBody>
      <dsp:txXfrm rot="5400000">
        <a:off x="2476797" y="1127759"/>
        <a:ext cx="2297906" cy="3383280"/>
      </dsp:txXfrm>
    </dsp:sp>
    <dsp:sp modelId="{00F0AA5F-2185-4904-9503-D69F0C2DDB58}">
      <dsp:nvSpPr>
        <dsp:cNvPr id="0" name=""/>
        <dsp:cNvSpPr/>
      </dsp:nvSpPr>
      <dsp:spPr>
        <a:xfrm rot="16200000">
          <a:off x="3276600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0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Daily and Weekly Cleaning of Waste Collection Trolley, Yellow Room and Yellow Vehicle</a:t>
          </a:r>
          <a:endParaRPr lang="x-none" sz="2500" kern="1200"/>
        </a:p>
      </dsp:txBody>
      <dsp:txXfrm rot="5400000">
        <a:off x="4947047" y="1127759"/>
        <a:ext cx="2297906" cy="3383280"/>
      </dsp:txXfrm>
    </dsp:sp>
    <dsp:sp modelId="{40615EFA-A548-4AF9-B171-FE03C86B579A}">
      <dsp:nvSpPr>
        <dsp:cNvPr id="0" name=""/>
        <dsp:cNvSpPr/>
      </dsp:nvSpPr>
      <dsp:spPr>
        <a:xfrm rot="16200000">
          <a:off x="5746849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0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Hospital waste management, vehicle tracking, and CCTV Monitoring Software management, maintenance</a:t>
          </a:r>
          <a:endParaRPr lang="x-none" sz="2500" kern="1200" dirty="0"/>
        </a:p>
      </dsp:txBody>
      <dsp:txXfrm rot="5400000">
        <a:off x="7417296" y="1127759"/>
        <a:ext cx="2297906" cy="3383280"/>
      </dsp:txXfrm>
    </dsp:sp>
    <dsp:sp modelId="{E128C3BF-D118-4954-A33C-903F7844B702}">
      <dsp:nvSpPr>
        <dsp:cNvPr id="0" name=""/>
        <dsp:cNvSpPr/>
      </dsp:nvSpPr>
      <dsp:spPr>
        <a:xfrm rot="16200000">
          <a:off x="8217098" y="1670446"/>
          <a:ext cx="5638800" cy="229790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0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Operations of Autoclave</a:t>
          </a:r>
          <a:endParaRPr lang="x-none" sz="2500" kern="1200" dirty="0"/>
        </a:p>
      </dsp:txBody>
      <dsp:txXfrm rot="5400000">
        <a:off x="9887545" y="1127759"/>
        <a:ext cx="2297906" cy="3383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7F0C-015C-449A-8E43-3A50767F66B7}">
      <dsp:nvSpPr>
        <dsp:cNvPr id="0" name=""/>
        <dsp:cNvSpPr/>
      </dsp:nvSpPr>
      <dsp:spPr>
        <a:xfrm rot="16200000">
          <a:off x="-2019952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Operational management and maintenance of Yellow Vehicles</a:t>
          </a:r>
          <a:endParaRPr lang="x-none" sz="2200" kern="1200" dirty="0"/>
        </a:p>
      </dsp:txBody>
      <dsp:txXfrm rot="5400000">
        <a:off x="4837" y="1192106"/>
        <a:ext cx="1910953" cy="3576320"/>
      </dsp:txXfrm>
    </dsp:sp>
    <dsp:sp modelId="{AB9C750F-B06F-4BC5-B754-A8B7323F10B5}">
      <dsp:nvSpPr>
        <dsp:cNvPr id="0" name=""/>
        <dsp:cNvSpPr/>
      </dsp:nvSpPr>
      <dsp:spPr>
        <a:xfrm rot="16200000">
          <a:off x="34322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Maintenance of all equipment and instruments</a:t>
          </a:r>
          <a:endParaRPr lang="x-none" sz="2200" kern="1200"/>
        </a:p>
      </dsp:txBody>
      <dsp:txXfrm rot="5400000">
        <a:off x="2059111" y="1192106"/>
        <a:ext cx="1910953" cy="3576320"/>
      </dsp:txXfrm>
    </dsp:sp>
    <dsp:sp modelId="{6CCC3155-A269-452A-9836-242AF32ED76B}">
      <dsp:nvSpPr>
        <dsp:cNvPr id="0" name=""/>
        <dsp:cNvSpPr/>
      </dsp:nvSpPr>
      <dsp:spPr>
        <a:xfrm rot="16200000">
          <a:off x="2088596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Ensuring the supply chain management of infectious waste bags, PPEs, Uniforms, Manual Registers, Stationary</a:t>
          </a:r>
          <a:endParaRPr lang="x-none" sz="2200" kern="1200"/>
        </a:p>
      </dsp:txBody>
      <dsp:txXfrm rot="5400000">
        <a:off x="4113385" y="1192106"/>
        <a:ext cx="1910953" cy="3576320"/>
      </dsp:txXfrm>
    </dsp:sp>
    <dsp:sp modelId="{632E5298-5462-4689-8480-6F920BEBF84D}">
      <dsp:nvSpPr>
        <dsp:cNvPr id="0" name=""/>
        <dsp:cNvSpPr/>
      </dsp:nvSpPr>
      <dsp:spPr>
        <a:xfrm rot="16200000">
          <a:off x="4142871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Human resource management </a:t>
          </a:r>
          <a:endParaRPr lang="x-none" sz="2200" kern="1200" dirty="0"/>
        </a:p>
      </dsp:txBody>
      <dsp:txXfrm rot="5400000">
        <a:off x="6167660" y="1192106"/>
        <a:ext cx="1910953" cy="3576320"/>
      </dsp:txXfrm>
    </dsp:sp>
    <dsp:sp modelId="{0D7093D7-0F0E-4F95-8B57-6ADFB0941075}">
      <dsp:nvSpPr>
        <dsp:cNvPr id="0" name=""/>
        <dsp:cNvSpPr/>
      </dsp:nvSpPr>
      <dsp:spPr>
        <a:xfrm rot="16200000">
          <a:off x="6197145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and Capacity Building of staff on continuous basis as per pre-defined and approved plan</a:t>
          </a:r>
          <a:endParaRPr lang="x-none" sz="2200" kern="1200" dirty="0"/>
        </a:p>
      </dsp:txBody>
      <dsp:txXfrm rot="5400000">
        <a:off x="8221934" y="1192106"/>
        <a:ext cx="1910953" cy="3576320"/>
      </dsp:txXfrm>
    </dsp:sp>
    <dsp:sp modelId="{BB0DA127-5EBB-40D1-A0A0-B4382173C2EF}">
      <dsp:nvSpPr>
        <dsp:cNvPr id="0" name=""/>
        <dsp:cNvSpPr/>
      </dsp:nvSpPr>
      <dsp:spPr>
        <a:xfrm rot="16200000">
          <a:off x="8251420" y="2024789"/>
          <a:ext cx="5960532" cy="19109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Monitoring and evaluation as per HWM SOPs / KPIs on monthly basis</a:t>
          </a:r>
          <a:endParaRPr lang="x-none" sz="2200" kern="1200"/>
        </a:p>
      </dsp:txBody>
      <dsp:txXfrm rot="5400000">
        <a:off x="10276209" y="1192106"/>
        <a:ext cx="1910953" cy="3576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2905-E06D-4F3F-90F7-A0C24A836B48}">
      <dsp:nvSpPr>
        <dsp:cNvPr id="0" name=""/>
        <dsp:cNvSpPr/>
      </dsp:nvSpPr>
      <dsp:spPr>
        <a:xfrm>
          <a:off x="0" y="249073"/>
          <a:ext cx="981880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10E4-043E-4F3A-BF29-147C30EA32D1}">
      <dsp:nvSpPr>
        <dsp:cNvPr id="0" name=""/>
        <dsp:cNvSpPr/>
      </dsp:nvSpPr>
      <dsp:spPr>
        <a:xfrm>
          <a:off x="490940" y="12912"/>
          <a:ext cx="687316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789" tIns="0" rIns="259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Core &amp; Effective Features of HWM Operations</a:t>
          </a:r>
        </a:p>
      </dsp:txBody>
      <dsp:txXfrm>
        <a:off x="513997" y="35969"/>
        <a:ext cx="682705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654F6B9-ADA4-4287-AD68-AFDBEF076AC6}" type="datetimeFigureOut">
              <a:rPr lang="x-none" smtClean="0"/>
              <a:t>8/17/2021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92A2DF-7586-4EC3-BB14-9F8D2D50842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68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74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18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6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4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63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5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1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3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7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85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1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7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3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9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2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5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8784299" y="3566613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3108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11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56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7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16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11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5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14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20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6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7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6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5764-9D93-4B34-AFF1-CF02067303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C660-56A4-49C3-ACF6-F40AE9036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4735-B769-4F1A-8A21-A530A605604F}" type="datetimeFigureOut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17/08/2021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4440-4EFC-4F1E-8CD3-977B9787561F}" type="slidenum">
              <a:rPr lang="id-ID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8103"/>
          <a:stretch/>
        </p:blipFill>
        <p:spPr>
          <a:xfrm>
            <a:off x="0" y="1084009"/>
            <a:ext cx="12192000" cy="4899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8498" y="2274838"/>
            <a:ext cx="108825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Hospital Infectious Waste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168656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Related image">
            <a:extLst>
              <a:ext uri="{FF2B5EF4-FFF2-40B4-BE49-F238E27FC236}">
                <a16:creationId xmlns:a16="http://schemas.microsoft.com/office/drawing/2014/main" id="{EFD2A97A-ABAA-443A-98B6-6EC11613BFC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b="14848"/>
          <a:stretch>
            <a:fillRect/>
          </a:stretch>
        </p:blipFill>
        <p:spPr bwMode="auto">
          <a:xfrm>
            <a:off x="6102350" y="1819275"/>
            <a:ext cx="608965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cavangers of hospital waste">
            <a:extLst>
              <a:ext uri="{FF2B5EF4-FFF2-40B4-BE49-F238E27FC236}">
                <a16:creationId xmlns:a16="http://schemas.microsoft.com/office/drawing/2014/main" id="{F31DD322-2A17-4EA4-9A5E-4DD28D08382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17142"/>
          <a:stretch/>
        </p:blipFill>
        <p:spPr bwMode="auto">
          <a:xfrm>
            <a:off x="6350" y="1819275"/>
            <a:ext cx="608965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BB5B-D078-4792-BBCC-04FF792D49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 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261" y="1769036"/>
            <a:ext cx="2736304" cy="27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4868675" y="1908450"/>
            <a:ext cx="2457479" cy="2457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Donut 7"/>
          <p:cNvSpPr/>
          <p:nvPr/>
        </p:nvSpPr>
        <p:spPr>
          <a:xfrm>
            <a:off x="4512254" y="1552029"/>
            <a:ext cx="3170321" cy="3170321"/>
          </a:xfrm>
          <a:prstGeom prst="donut">
            <a:avLst>
              <a:gd name="adj" fmla="val 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823" y="3224970"/>
            <a:ext cx="2095180" cy="666978"/>
            <a:chOff x="4932039" y="1388325"/>
            <a:chExt cx="1931425" cy="500233"/>
          </a:xfrm>
        </p:grpSpPr>
        <p:sp>
          <p:nvSpPr>
            <p:cNvPr id="17" name="TextBox 16"/>
            <p:cNvSpPr txBox="1"/>
            <p:nvPr/>
          </p:nvSpPr>
          <p:spPr>
            <a:xfrm>
              <a:off x="4932039" y="1388325"/>
              <a:ext cx="193142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Hazardous Waste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8963" y="4859092"/>
            <a:ext cx="975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Selling and Reuse of infectious hospital waste. 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8F4BD076-5C58-4EDB-9F7D-28717B31BCCB}"/>
              </a:ext>
            </a:extLst>
          </p:cNvPr>
          <p:cNvSpPr/>
          <p:nvPr/>
        </p:nvSpPr>
        <p:spPr>
          <a:xfrm>
            <a:off x="5503344" y="2085006"/>
            <a:ext cx="1185312" cy="11921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8EB047-5402-42F0-A33B-8EE83645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Previous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Practice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16448"/>
          <a:stretch/>
        </p:blipFill>
        <p:spPr>
          <a:xfrm>
            <a:off x="7274257" y="235566"/>
            <a:ext cx="4681182" cy="567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Half Frame 5"/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069" y="235566"/>
            <a:ext cx="11600597" cy="6492780"/>
          </a:xfrm>
          <a:prstGeom prst="roundRect">
            <a:avLst>
              <a:gd name="adj" fmla="val 28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0721928"/>
              </p:ext>
            </p:extLst>
          </p:nvPr>
        </p:nvGraphicFramePr>
        <p:xfrm>
          <a:off x="518615" y="341194"/>
          <a:ext cx="10796987" cy="626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D2A13D-DF24-423C-8802-BA6307E9293C}"/>
              </a:ext>
            </a:extLst>
          </p:cNvPr>
          <p:cNvSpPr txBox="1"/>
          <p:nvPr/>
        </p:nvSpPr>
        <p:spPr>
          <a:xfrm>
            <a:off x="191069" y="2355700"/>
            <a:ext cx="1176437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Hospital Infectious Waste Management Services</a:t>
            </a:r>
            <a:endParaRPr lang="x-none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0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Products to be Procured for Hospital Infectious Waste Management</a:t>
            </a:r>
          </a:p>
        </p:txBody>
      </p:sp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">
            <a:extLst>
              <a:ext uri="{FF2B5EF4-FFF2-40B4-BE49-F238E27FC236}">
                <a16:creationId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Pentagon 3">
            <a:extLst>
              <a:ext uri="{FF2B5EF4-FFF2-40B4-BE49-F238E27FC236}">
                <a16:creationId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13">
            <a:extLst>
              <a:ext uri="{FF2B5EF4-FFF2-40B4-BE49-F238E27FC236}">
                <a16:creationId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Personal Protective Equipment</a:t>
            </a:r>
          </a:p>
          <a:p>
            <a:pPr algn="ctr"/>
            <a:endParaRPr lang="ko-KR" altLang="en-US" dirty="0"/>
          </a:p>
        </p:txBody>
      </p:sp>
      <p:sp>
        <p:nvSpPr>
          <p:cNvPr id="38" name="Rounded Rectangle 19">
            <a:extLst>
              <a:ext uri="{FF2B5EF4-FFF2-40B4-BE49-F238E27FC236}">
                <a16:creationId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Pentagon 12">
            <a:extLst>
              <a:ext uri="{FF2B5EF4-FFF2-40B4-BE49-F238E27FC236}">
                <a16:creationId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7323F3-3C27-48C0-AD2F-D2482B3148A5}"/>
              </a:ext>
            </a:extLst>
          </p:cNvPr>
          <p:cNvSpPr txBox="1"/>
          <p:nvPr/>
        </p:nvSpPr>
        <p:spPr>
          <a:xfrm>
            <a:off x="4195184" y="2125517"/>
            <a:ext cx="37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9A07C4-1FE4-4AB1-9B70-7B579023ADBA}"/>
              </a:ext>
            </a:extLst>
          </p:cNvPr>
          <p:cNvSpPr txBox="1"/>
          <p:nvPr/>
        </p:nvSpPr>
        <p:spPr>
          <a:xfrm>
            <a:off x="4159485" y="1872353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 color &amp; 3-Color Coded Waste Bins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974761-561B-48B2-B201-D8A188823A60}"/>
              </a:ext>
            </a:extLst>
          </p:cNvPr>
          <p:cNvSpPr txBox="1"/>
          <p:nvPr/>
        </p:nvSpPr>
        <p:spPr>
          <a:xfrm>
            <a:off x="4265746" y="2975394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Sharp Containers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DA01B7-0F08-448C-9826-1F7EDD9CBF6C}"/>
              </a:ext>
            </a:extLst>
          </p:cNvPr>
          <p:cNvSpPr txBox="1"/>
          <p:nvPr/>
        </p:nvSpPr>
        <p:spPr>
          <a:xfrm>
            <a:off x="4159485" y="4202864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Non Chlorinated Low and High Density Poly-ethylene Bags</a:t>
            </a:r>
          </a:p>
        </p:txBody>
      </p:sp>
      <p:sp>
        <p:nvSpPr>
          <p:cNvPr id="94" name="Half Frame 93">
            <a:extLst>
              <a:ext uri="{FF2B5EF4-FFF2-40B4-BE49-F238E27FC236}">
                <a16:creationId xmlns:a16="http://schemas.microsoft.com/office/drawing/2014/main" id="{9723EF4A-E947-4C3B-9B3C-FAD9ABDA2037}"/>
              </a:ext>
            </a:extLst>
          </p:cNvPr>
          <p:cNvSpPr/>
          <p:nvPr/>
        </p:nvSpPr>
        <p:spPr>
          <a:xfrm rot="5400000">
            <a:off x="5348785" y="14786"/>
            <a:ext cx="6858001" cy="6828432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Products to be Procured for Hospital Infectious Waste Management</a:t>
            </a:r>
          </a:p>
        </p:txBody>
      </p:sp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">
            <a:extLst>
              <a:ext uri="{FF2B5EF4-FFF2-40B4-BE49-F238E27FC236}">
                <a16:creationId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Pentagon 3">
            <a:extLst>
              <a:ext uri="{FF2B5EF4-FFF2-40B4-BE49-F238E27FC236}">
                <a16:creationId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13">
            <a:extLst>
              <a:ext uri="{FF2B5EF4-FFF2-40B4-BE49-F238E27FC236}">
                <a16:creationId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dirty="0"/>
              <a:t>    Portable Thermal Sealing Machine</a:t>
            </a:r>
            <a:endParaRPr lang="ko-KR" altLang="en-US" dirty="0"/>
          </a:p>
        </p:txBody>
      </p:sp>
      <p:sp>
        <p:nvSpPr>
          <p:cNvPr id="38" name="Rounded Rectangle 19">
            <a:extLst>
              <a:ext uri="{FF2B5EF4-FFF2-40B4-BE49-F238E27FC236}">
                <a16:creationId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Pentagon 12">
            <a:extLst>
              <a:ext uri="{FF2B5EF4-FFF2-40B4-BE49-F238E27FC236}">
                <a16:creationId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7323F3-3C27-48C0-AD2F-D2482B3148A5}"/>
              </a:ext>
            </a:extLst>
          </p:cNvPr>
          <p:cNvSpPr txBox="1"/>
          <p:nvPr/>
        </p:nvSpPr>
        <p:spPr>
          <a:xfrm>
            <a:off x="4195184" y="2125517"/>
            <a:ext cx="37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9A07C4-1FE4-4AB1-9B70-7B579023ADBA}"/>
              </a:ext>
            </a:extLst>
          </p:cNvPr>
          <p:cNvSpPr txBox="1"/>
          <p:nvPr/>
        </p:nvSpPr>
        <p:spPr>
          <a:xfrm>
            <a:off x="4159485" y="1872353"/>
            <a:ext cx="376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Uniforms for Waste Collection Staff</a:t>
            </a:r>
          </a:p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974761-561B-48B2-B201-D8A188823A60}"/>
              </a:ext>
            </a:extLst>
          </p:cNvPr>
          <p:cNvSpPr txBox="1"/>
          <p:nvPr/>
        </p:nvSpPr>
        <p:spPr>
          <a:xfrm>
            <a:off x="4265746" y="2975394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Waste Collection Central Trolley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DA01B7-0F08-448C-9826-1F7EDD9CBF6C}"/>
              </a:ext>
            </a:extLst>
          </p:cNvPr>
          <p:cNvSpPr txBox="1"/>
          <p:nvPr/>
        </p:nvSpPr>
        <p:spPr>
          <a:xfrm>
            <a:off x="4147886" y="4034953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Digital Printing &amp; Barcode Weighing Scale</a:t>
            </a:r>
          </a:p>
        </p:txBody>
      </p:sp>
      <p:sp>
        <p:nvSpPr>
          <p:cNvPr id="96" name="Half Frame 95">
            <a:extLst>
              <a:ext uri="{FF2B5EF4-FFF2-40B4-BE49-F238E27FC236}">
                <a16:creationId xmlns:a16="http://schemas.microsoft.com/office/drawing/2014/main" id="{9FDA6DEE-58C5-442B-8EB8-5D2BC94A159A}"/>
              </a:ext>
            </a:extLst>
          </p:cNvPr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Half Frame 96">
            <a:extLst>
              <a:ext uri="{FF2B5EF4-FFF2-40B4-BE49-F238E27FC236}">
                <a16:creationId xmlns:a16="http://schemas.microsoft.com/office/drawing/2014/main" id="{D410F2BE-7848-4DEF-8C2D-C32F25B7F434}"/>
              </a:ext>
            </a:extLst>
          </p:cNvPr>
          <p:cNvSpPr/>
          <p:nvPr/>
        </p:nvSpPr>
        <p:spPr>
          <a:xfrm rot="5400000">
            <a:off x="5348785" y="14786"/>
            <a:ext cx="6858001" cy="6828432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Products to be Procured for Hospital Infectious Waste Management</a:t>
            </a:r>
          </a:p>
        </p:txBody>
      </p:sp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">
            <a:extLst>
              <a:ext uri="{FF2B5EF4-FFF2-40B4-BE49-F238E27FC236}">
                <a16:creationId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Pentagon 3">
            <a:extLst>
              <a:ext uri="{FF2B5EF4-FFF2-40B4-BE49-F238E27FC236}">
                <a16:creationId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09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13">
            <a:extLst>
              <a:ext uri="{FF2B5EF4-FFF2-40B4-BE49-F238E27FC236}">
                <a16:creationId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ounded Rectangle 19">
            <a:extLst>
              <a:ext uri="{FF2B5EF4-FFF2-40B4-BE49-F238E27FC236}">
                <a16:creationId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Pentagon 12">
            <a:extLst>
              <a:ext uri="{FF2B5EF4-FFF2-40B4-BE49-F238E27FC236}">
                <a16:creationId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dirty="0"/>
              <a:t>        Barcode Reading/Scanning Machine</a:t>
            </a:r>
            <a:endParaRPr lang="ko-KR" altLang="en-US" dirty="0"/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7323F3-3C27-48C0-AD2F-D2482B3148A5}"/>
              </a:ext>
            </a:extLst>
          </p:cNvPr>
          <p:cNvSpPr txBox="1"/>
          <p:nvPr/>
        </p:nvSpPr>
        <p:spPr>
          <a:xfrm>
            <a:off x="4195184" y="2125517"/>
            <a:ext cx="37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9A07C4-1FE4-4AB1-9B70-7B579023ADBA}"/>
              </a:ext>
            </a:extLst>
          </p:cNvPr>
          <p:cNvSpPr txBox="1"/>
          <p:nvPr/>
        </p:nvSpPr>
        <p:spPr>
          <a:xfrm>
            <a:off x="4159485" y="1872353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Laptops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DA01B7-0F08-448C-9826-1F7EDD9CBF6C}"/>
              </a:ext>
            </a:extLst>
          </p:cNvPr>
          <p:cNvSpPr txBox="1"/>
          <p:nvPr/>
        </p:nvSpPr>
        <p:spPr>
          <a:xfrm>
            <a:off x="4185399" y="4296550"/>
            <a:ext cx="376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Purpose Built Refrigerated Yellow Vehicles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192094-615E-4D08-822F-0DD73CF625B3}"/>
              </a:ext>
            </a:extLst>
          </p:cNvPr>
          <p:cNvSpPr txBox="1"/>
          <p:nvPr/>
        </p:nvSpPr>
        <p:spPr>
          <a:xfrm>
            <a:off x="4254147" y="5137994"/>
            <a:ext cx="376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Tracking Devices for Yellow Vehicles </a:t>
            </a:r>
          </a:p>
        </p:txBody>
      </p:sp>
      <p:sp>
        <p:nvSpPr>
          <p:cNvPr id="94" name="Half Frame 93">
            <a:extLst>
              <a:ext uri="{FF2B5EF4-FFF2-40B4-BE49-F238E27FC236}">
                <a16:creationId xmlns:a16="http://schemas.microsoft.com/office/drawing/2014/main" id="{038A1ABF-2751-48A5-9F46-71CC95BAFF4C}"/>
              </a:ext>
            </a:extLst>
          </p:cNvPr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Half Frame 94">
            <a:extLst>
              <a:ext uri="{FF2B5EF4-FFF2-40B4-BE49-F238E27FC236}">
                <a16:creationId xmlns:a16="http://schemas.microsoft.com/office/drawing/2014/main" id="{B8D771BB-2990-404F-8FE8-BC8D4CABAC38}"/>
              </a:ext>
            </a:extLst>
          </p:cNvPr>
          <p:cNvSpPr/>
          <p:nvPr/>
        </p:nvSpPr>
        <p:spPr>
          <a:xfrm rot="5400000">
            <a:off x="5348785" y="14786"/>
            <a:ext cx="6858001" cy="6828432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Products to be Procured for Hospital Infectious Waste Management</a:t>
            </a:r>
          </a:p>
        </p:txBody>
      </p:sp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">
            <a:extLst>
              <a:ext uri="{FF2B5EF4-FFF2-40B4-BE49-F238E27FC236}">
                <a16:creationId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Pentagon 3">
            <a:extLst>
              <a:ext uri="{FF2B5EF4-FFF2-40B4-BE49-F238E27FC236}">
                <a16:creationId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13">
            <a:extLst>
              <a:ext uri="{FF2B5EF4-FFF2-40B4-BE49-F238E27FC236}">
                <a16:creationId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Autoclaves</a:t>
            </a:r>
          </a:p>
        </p:txBody>
      </p:sp>
      <p:sp>
        <p:nvSpPr>
          <p:cNvPr id="38" name="Rounded Rectangle 19">
            <a:extLst>
              <a:ext uri="{FF2B5EF4-FFF2-40B4-BE49-F238E27FC236}">
                <a16:creationId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Pentagon 12">
            <a:extLst>
              <a:ext uri="{FF2B5EF4-FFF2-40B4-BE49-F238E27FC236}">
                <a16:creationId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Web Portal Software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Vehicle Tracking Software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CCTV Monitoring Software</a:t>
            </a:r>
            <a:endParaRPr lang="ko-KR" altLang="en-US" dirty="0"/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7323F3-3C27-48C0-AD2F-D2482B3148A5}"/>
              </a:ext>
            </a:extLst>
          </p:cNvPr>
          <p:cNvSpPr txBox="1"/>
          <p:nvPr/>
        </p:nvSpPr>
        <p:spPr>
          <a:xfrm>
            <a:off x="4195184" y="2125517"/>
            <a:ext cx="37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9A07C4-1FE4-4AB1-9B70-7B579023ADBA}"/>
              </a:ext>
            </a:extLst>
          </p:cNvPr>
          <p:cNvSpPr txBox="1"/>
          <p:nvPr/>
        </p:nvSpPr>
        <p:spPr>
          <a:xfrm>
            <a:off x="4159485" y="1872353"/>
            <a:ext cx="376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Camera with Cabling &amp; Integrated with Web portal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DA01B7-0F08-448C-9826-1F7EDD9CBF6C}"/>
              </a:ext>
            </a:extLst>
          </p:cNvPr>
          <p:cNvSpPr txBox="1"/>
          <p:nvPr/>
        </p:nvSpPr>
        <p:spPr>
          <a:xfrm>
            <a:off x="4185399" y="4296550"/>
            <a:ext cx="376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Internet Devices</a:t>
            </a:r>
          </a:p>
        </p:txBody>
      </p:sp>
      <p:sp>
        <p:nvSpPr>
          <p:cNvPr id="47" name="Half Frame 46">
            <a:extLst>
              <a:ext uri="{FF2B5EF4-FFF2-40B4-BE49-F238E27FC236}">
                <a16:creationId xmlns:a16="http://schemas.microsoft.com/office/drawing/2014/main" id="{03231522-2C43-4CA4-8F00-080A32F1D7DC}"/>
              </a:ext>
            </a:extLst>
          </p:cNvPr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Half Frame 49">
            <a:extLst>
              <a:ext uri="{FF2B5EF4-FFF2-40B4-BE49-F238E27FC236}">
                <a16:creationId xmlns:a16="http://schemas.microsoft.com/office/drawing/2014/main" id="{1E274C73-20DF-4013-B6C0-A4FDFB0C5343}"/>
              </a:ext>
            </a:extLst>
          </p:cNvPr>
          <p:cNvSpPr/>
          <p:nvPr/>
        </p:nvSpPr>
        <p:spPr>
          <a:xfrm rot="5400000">
            <a:off x="5348785" y="14786"/>
            <a:ext cx="6858001" cy="6828432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16448"/>
          <a:stretch/>
        </p:blipFill>
        <p:spPr>
          <a:xfrm>
            <a:off x="7274257" y="235566"/>
            <a:ext cx="4681182" cy="567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Half Frame 5"/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069" y="235566"/>
            <a:ext cx="11600597" cy="6492780"/>
          </a:xfrm>
          <a:prstGeom prst="roundRect">
            <a:avLst>
              <a:gd name="adj" fmla="val 28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2953675"/>
              </p:ext>
            </p:extLst>
          </p:nvPr>
        </p:nvGraphicFramePr>
        <p:xfrm>
          <a:off x="40942" y="153678"/>
          <a:ext cx="9818806" cy="66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9189146"/>
              </p:ext>
            </p:extLst>
          </p:nvPr>
        </p:nvGraphicFramePr>
        <p:xfrm>
          <a:off x="380620" y="887104"/>
          <a:ext cx="11288216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1B9C141-AF2B-4D51-B19D-87ABB1E4D1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01" y="6213237"/>
            <a:ext cx="728132" cy="6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766987" cy="1143000"/>
          </a:xfrm>
        </p:spPr>
        <p:txBody>
          <a:bodyPr>
            <a:normAutofit/>
          </a:bodyPr>
          <a:lstStyle/>
          <a:p>
            <a:r>
              <a:rPr lang="en-US" dirty="0"/>
              <a:t>Scope of Our Work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A4317C2-1945-425C-8942-7FC06109AA00}"/>
              </a:ext>
            </a:extLst>
          </p:cNvPr>
          <p:cNvGrpSpPr/>
          <p:nvPr/>
        </p:nvGrpSpPr>
        <p:grpSpPr>
          <a:xfrm>
            <a:off x="-2846" y="1141830"/>
            <a:ext cx="5315819" cy="60959"/>
            <a:chOff x="2055030" y="1463669"/>
            <a:chExt cx="2304256" cy="544908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8BB5332C-7C1A-406B-8B48-E0AE12F466D8}"/>
                </a:ext>
              </a:extLst>
            </p:cNvPr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65D34BC-3060-40AA-8D41-87FC0805EF3B}"/>
                </a:ext>
              </a:extLst>
            </p:cNvPr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533217E-9966-4062-BC9A-76D00DCB33CE}"/>
                </a:ext>
              </a:extLst>
            </p:cNvPr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4C01E15-81EC-4352-B5FC-075C14A632CF}"/>
                </a:ext>
              </a:extLst>
            </p:cNvPr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ED3F6-C5F1-4908-AAAF-85AA6CBD4469}"/>
              </a:ext>
            </a:extLst>
          </p:cNvPr>
          <p:cNvGrpSpPr/>
          <p:nvPr/>
        </p:nvGrpSpPr>
        <p:grpSpPr>
          <a:xfrm>
            <a:off x="198464" y="1424397"/>
            <a:ext cx="11643832" cy="4998006"/>
            <a:chOff x="148848" y="1068298"/>
            <a:chExt cx="8732874" cy="3748504"/>
          </a:xfrm>
        </p:grpSpPr>
        <p:sp>
          <p:nvSpPr>
            <p:cNvPr id="267" name="Arc 266">
              <a:extLst>
                <a:ext uri="{FF2B5EF4-FFF2-40B4-BE49-F238E27FC236}">
                  <a16:creationId xmlns:a16="http://schemas.microsoft.com/office/drawing/2014/main" id="{C06F1461-41F3-4371-8A5C-61BC886D06E3}"/>
                </a:ext>
              </a:extLst>
            </p:cNvPr>
            <p:cNvSpPr/>
            <p:nvPr/>
          </p:nvSpPr>
          <p:spPr>
            <a:xfrm rot="10800000">
              <a:off x="6849303" y="2591535"/>
              <a:ext cx="1296727" cy="1312716"/>
            </a:xfrm>
            <a:prstGeom prst="arc">
              <a:avLst>
                <a:gd name="adj1" fmla="val 7317316"/>
                <a:gd name="adj2" fmla="val 1752597"/>
              </a:avLst>
            </a:prstGeom>
            <a:ln w="269875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268" name="Arc 267">
              <a:extLst>
                <a:ext uri="{FF2B5EF4-FFF2-40B4-BE49-F238E27FC236}">
                  <a16:creationId xmlns:a16="http://schemas.microsoft.com/office/drawing/2014/main" id="{7DC09F93-2E09-434A-8A95-ACDA93012D9A}"/>
                </a:ext>
              </a:extLst>
            </p:cNvPr>
            <p:cNvSpPr/>
            <p:nvPr/>
          </p:nvSpPr>
          <p:spPr>
            <a:xfrm>
              <a:off x="5704246" y="1974601"/>
              <a:ext cx="1296727" cy="1312716"/>
            </a:xfrm>
            <a:prstGeom prst="arc">
              <a:avLst>
                <a:gd name="adj1" fmla="val 9048070"/>
                <a:gd name="adj2" fmla="val 1752597"/>
              </a:avLst>
            </a:prstGeom>
            <a:ln w="269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269" name="Arc 268">
              <a:extLst>
                <a:ext uri="{FF2B5EF4-FFF2-40B4-BE49-F238E27FC236}">
                  <a16:creationId xmlns:a16="http://schemas.microsoft.com/office/drawing/2014/main" id="{02A79577-62EF-4D48-A73F-1C4E3F9566BA}"/>
                </a:ext>
              </a:extLst>
            </p:cNvPr>
            <p:cNvSpPr/>
            <p:nvPr/>
          </p:nvSpPr>
          <p:spPr>
            <a:xfrm rot="10800000">
              <a:off x="4570239" y="2608590"/>
              <a:ext cx="1296727" cy="1312716"/>
            </a:xfrm>
            <a:prstGeom prst="arc">
              <a:avLst>
                <a:gd name="adj1" fmla="val 9080254"/>
                <a:gd name="adj2" fmla="val 1752597"/>
              </a:avLst>
            </a:prstGeom>
            <a:ln w="269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270" name="Arc 269">
              <a:extLst>
                <a:ext uri="{FF2B5EF4-FFF2-40B4-BE49-F238E27FC236}">
                  <a16:creationId xmlns:a16="http://schemas.microsoft.com/office/drawing/2014/main" id="{B663BE8A-1930-4AF3-932C-B18EF633ACC6}"/>
                </a:ext>
              </a:extLst>
            </p:cNvPr>
            <p:cNvSpPr/>
            <p:nvPr/>
          </p:nvSpPr>
          <p:spPr>
            <a:xfrm rot="10800000">
              <a:off x="2301220" y="2608590"/>
              <a:ext cx="1296727" cy="1312716"/>
            </a:xfrm>
            <a:prstGeom prst="arc">
              <a:avLst>
                <a:gd name="adj1" fmla="val 8983190"/>
                <a:gd name="adj2" fmla="val 1647229"/>
              </a:avLst>
            </a:prstGeom>
            <a:ln w="2698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271" name="Arc 270">
              <a:extLst>
                <a:ext uri="{FF2B5EF4-FFF2-40B4-BE49-F238E27FC236}">
                  <a16:creationId xmlns:a16="http://schemas.microsoft.com/office/drawing/2014/main" id="{B6467B5F-6B26-4AA4-9BCF-38AA108BC98A}"/>
                </a:ext>
              </a:extLst>
            </p:cNvPr>
            <p:cNvSpPr/>
            <p:nvPr/>
          </p:nvSpPr>
          <p:spPr>
            <a:xfrm>
              <a:off x="3437236" y="1974601"/>
              <a:ext cx="1296727" cy="1312716"/>
            </a:xfrm>
            <a:prstGeom prst="arc">
              <a:avLst>
                <a:gd name="adj1" fmla="val 9048070"/>
                <a:gd name="adj2" fmla="val 1752597"/>
              </a:avLst>
            </a:prstGeom>
            <a:ln w="269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92DE0B6F-C22F-404E-A351-E78B154DF636}"/>
                </a:ext>
              </a:extLst>
            </p:cNvPr>
            <p:cNvSpPr txBox="1"/>
            <p:nvPr/>
          </p:nvSpPr>
          <p:spPr>
            <a:xfrm>
              <a:off x="1288785" y="4262804"/>
              <a:ext cx="15310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Training of Hospital Staff regarding Segregation of Waste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B32E60F-380F-43CA-B466-A34F569E11EA}"/>
                </a:ext>
              </a:extLst>
            </p:cNvPr>
            <p:cNvSpPr txBox="1"/>
            <p:nvPr/>
          </p:nvSpPr>
          <p:spPr>
            <a:xfrm>
              <a:off x="1455722" y="4076673"/>
              <a:ext cx="1364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Trainings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4783530-0C1D-47F8-B102-087E9FF8AE3D}"/>
                </a:ext>
              </a:extLst>
            </p:cNvPr>
            <p:cNvSpPr txBox="1"/>
            <p:nvPr/>
          </p:nvSpPr>
          <p:spPr>
            <a:xfrm>
              <a:off x="3785773" y="4262804"/>
              <a:ext cx="136414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Transportation of waste towards Incineration Sites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1AD5CAA8-11D1-4AED-B42C-510E78F7A310}"/>
                </a:ext>
              </a:extLst>
            </p:cNvPr>
            <p:cNvSpPr txBox="1"/>
            <p:nvPr/>
          </p:nvSpPr>
          <p:spPr>
            <a:xfrm>
              <a:off x="3785773" y="4076673"/>
              <a:ext cx="1364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Transportation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BBB27F9A-617B-4C8D-8837-8B97F0F4FCCD}"/>
                </a:ext>
              </a:extLst>
            </p:cNvPr>
            <p:cNvSpPr txBox="1"/>
            <p:nvPr/>
          </p:nvSpPr>
          <p:spPr>
            <a:xfrm>
              <a:off x="5866967" y="4262804"/>
              <a:ext cx="15564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IN" sz="1600" dirty="0">
                  <a:solidFill>
                    <a:schemeClr val="bg1">
                      <a:lumMod val="65000"/>
                    </a:schemeClr>
                  </a:solidFill>
                </a:rPr>
                <a:t>Reporting &amp; Monitoring Mechanism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6B66A526-B3FC-4B29-B33A-EE2F0D65896A}"/>
                </a:ext>
              </a:extLst>
            </p:cNvPr>
            <p:cNvSpPr txBox="1"/>
            <p:nvPr/>
          </p:nvSpPr>
          <p:spPr>
            <a:xfrm>
              <a:off x="6059276" y="4076673"/>
              <a:ext cx="1364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Reporting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A9646B99-A36C-4A76-A4E1-007DB841C469}"/>
                </a:ext>
              </a:extLst>
            </p:cNvPr>
            <p:cNvSpPr txBox="1"/>
            <p:nvPr/>
          </p:nvSpPr>
          <p:spPr>
            <a:xfrm>
              <a:off x="6419328" y="1270618"/>
              <a:ext cx="24623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Data recording in Hospital Waste MIS (Web Portal), for both collection &amp; disposal of waste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D089DE8C-3E6E-4168-8CD1-19869F44541A}"/>
                </a:ext>
              </a:extLst>
            </p:cNvPr>
            <p:cNvSpPr txBox="1"/>
            <p:nvPr/>
          </p:nvSpPr>
          <p:spPr>
            <a:xfrm>
              <a:off x="6419328" y="1084488"/>
              <a:ext cx="1364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HWM Software</a:t>
              </a: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7EE3841-432C-4592-91D2-9AAB3DA95573}"/>
                </a:ext>
              </a:extLst>
            </p:cNvPr>
            <p:cNvCxnSpPr/>
            <p:nvPr/>
          </p:nvCxnSpPr>
          <p:spPr>
            <a:xfrm>
              <a:off x="2949583" y="4022279"/>
              <a:ext cx="0" cy="440700"/>
            </a:xfrm>
            <a:prstGeom prst="line">
              <a:avLst/>
            </a:prstGeom>
            <a:ln w="19050" cap="rnd"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B8A0580-17D3-4B6F-B164-DF48EE495DD5}"/>
                </a:ext>
              </a:extLst>
            </p:cNvPr>
            <p:cNvCxnSpPr/>
            <p:nvPr/>
          </p:nvCxnSpPr>
          <p:spPr>
            <a:xfrm>
              <a:off x="5252312" y="4022279"/>
              <a:ext cx="0" cy="44070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9E248001-E330-4C81-8894-37F56B80BE63}"/>
                </a:ext>
              </a:extLst>
            </p:cNvPr>
            <p:cNvCxnSpPr/>
            <p:nvPr/>
          </p:nvCxnSpPr>
          <p:spPr>
            <a:xfrm>
              <a:off x="7521264" y="4022279"/>
              <a:ext cx="0" cy="44070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F7F45489-9188-4F66-A551-123C5B121F35}"/>
                </a:ext>
              </a:extLst>
            </p:cNvPr>
            <p:cNvCxnSpPr/>
            <p:nvPr/>
          </p:nvCxnSpPr>
          <p:spPr>
            <a:xfrm flipV="1">
              <a:off x="4066838" y="1392286"/>
              <a:ext cx="0" cy="4810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F5A33D5-D05C-471D-8C63-32E5F8EDEFD3}"/>
                </a:ext>
              </a:extLst>
            </p:cNvPr>
            <p:cNvCxnSpPr/>
            <p:nvPr/>
          </p:nvCxnSpPr>
          <p:spPr>
            <a:xfrm flipV="1">
              <a:off x="6318899" y="1392286"/>
              <a:ext cx="0" cy="481051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499F8D2-F1D9-4277-9338-65BB51CE512B}"/>
                </a:ext>
              </a:extLst>
            </p:cNvPr>
            <p:cNvSpPr/>
            <p:nvPr/>
          </p:nvSpPr>
          <p:spPr>
            <a:xfrm>
              <a:off x="2657452" y="3050749"/>
              <a:ext cx="584262" cy="5914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0AC2148-755B-4F0F-81C7-C5504D04971D}"/>
                </a:ext>
              </a:extLst>
            </p:cNvPr>
            <p:cNvGrpSpPr/>
            <p:nvPr/>
          </p:nvGrpSpPr>
          <p:grpSpPr>
            <a:xfrm>
              <a:off x="3776388" y="2293519"/>
              <a:ext cx="584262" cy="591466"/>
              <a:chOff x="4117784" y="2812536"/>
              <a:chExt cx="823768" cy="823768"/>
            </a:xfrm>
          </p:grpSpPr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8714BEC4-A4F0-4543-AB9C-EA9404D770E4}"/>
                  </a:ext>
                </a:extLst>
              </p:cNvPr>
              <p:cNvSpPr/>
              <p:nvPr/>
            </p:nvSpPr>
            <p:spPr>
              <a:xfrm>
                <a:off x="4117784" y="2812536"/>
                <a:ext cx="823768" cy="8237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B5B8D0FF-1107-4BDC-9BF4-7E24D0E6D92A}"/>
                  </a:ext>
                </a:extLst>
              </p:cNvPr>
              <p:cNvGrpSpPr/>
              <p:nvPr/>
            </p:nvGrpSpPr>
            <p:grpSpPr>
              <a:xfrm>
                <a:off x="4232046" y="2973244"/>
                <a:ext cx="595244" cy="502352"/>
                <a:chOff x="3827463" y="2378075"/>
                <a:chExt cx="773113" cy="652463"/>
              </a:xfrm>
              <a:solidFill>
                <a:schemeClr val="bg1"/>
              </a:solidFill>
            </p:grpSpPr>
            <p:sp>
              <p:nvSpPr>
                <p:cNvPr id="304" name="Freeform 93">
                  <a:extLst>
                    <a:ext uri="{FF2B5EF4-FFF2-40B4-BE49-F238E27FC236}">
                      <a16:creationId xmlns:a16="http://schemas.microsoft.com/office/drawing/2014/main" id="{7362DB0E-829F-4434-9D47-8B74A64F48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7463" y="2378075"/>
                  <a:ext cx="762000" cy="487363"/>
                </a:xfrm>
                <a:custGeom>
                  <a:avLst/>
                  <a:gdLst>
                    <a:gd name="T0" fmla="*/ 212 w 3360"/>
                    <a:gd name="T1" fmla="*/ 966 h 2150"/>
                    <a:gd name="T2" fmla="*/ 205 w 3360"/>
                    <a:gd name="T3" fmla="*/ 969 h 2150"/>
                    <a:gd name="T4" fmla="*/ 200 w 3360"/>
                    <a:gd name="T5" fmla="*/ 974 h 2150"/>
                    <a:gd name="T6" fmla="*/ 197 w 3360"/>
                    <a:gd name="T7" fmla="*/ 982 h 2150"/>
                    <a:gd name="T8" fmla="*/ 289 w 3360"/>
                    <a:gd name="T9" fmla="*/ 1911 h 2150"/>
                    <a:gd name="T10" fmla="*/ 304 w 3360"/>
                    <a:gd name="T11" fmla="*/ 1940 h 2150"/>
                    <a:gd name="T12" fmla="*/ 334 w 3360"/>
                    <a:gd name="T13" fmla="*/ 1953 h 2150"/>
                    <a:gd name="T14" fmla="*/ 1866 w 3360"/>
                    <a:gd name="T15" fmla="*/ 1951 h 2150"/>
                    <a:gd name="T16" fmla="*/ 1894 w 3360"/>
                    <a:gd name="T17" fmla="*/ 1936 h 2150"/>
                    <a:gd name="T18" fmla="*/ 1916 w 3360"/>
                    <a:gd name="T19" fmla="*/ 1912 h 2150"/>
                    <a:gd name="T20" fmla="*/ 2174 w 3360"/>
                    <a:gd name="T21" fmla="*/ 968 h 2150"/>
                    <a:gd name="T22" fmla="*/ 2172 w 3360"/>
                    <a:gd name="T23" fmla="*/ 965 h 2150"/>
                    <a:gd name="T24" fmla="*/ 2656 w 3360"/>
                    <a:gd name="T25" fmla="*/ 0 h 2150"/>
                    <a:gd name="T26" fmla="*/ 3284 w 3360"/>
                    <a:gd name="T27" fmla="*/ 3 h 2150"/>
                    <a:gd name="T28" fmla="*/ 3323 w 3360"/>
                    <a:gd name="T29" fmla="*/ 22 h 2150"/>
                    <a:gd name="T30" fmla="*/ 3350 w 3360"/>
                    <a:gd name="T31" fmla="*/ 55 h 2150"/>
                    <a:gd name="T32" fmla="*/ 3360 w 3360"/>
                    <a:gd name="T33" fmla="*/ 99 h 2150"/>
                    <a:gd name="T34" fmla="*/ 3350 w 3360"/>
                    <a:gd name="T35" fmla="*/ 142 h 2150"/>
                    <a:gd name="T36" fmla="*/ 3323 w 3360"/>
                    <a:gd name="T37" fmla="*/ 175 h 2150"/>
                    <a:gd name="T38" fmla="*/ 3284 w 3360"/>
                    <a:gd name="T39" fmla="*/ 195 h 2150"/>
                    <a:gd name="T40" fmla="*/ 2656 w 3360"/>
                    <a:gd name="T41" fmla="*/ 197 h 2150"/>
                    <a:gd name="T42" fmla="*/ 2627 w 3360"/>
                    <a:gd name="T43" fmla="*/ 205 h 2150"/>
                    <a:gd name="T44" fmla="*/ 2600 w 3360"/>
                    <a:gd name="T45" fmla="*/ 226 h 2150"/>
                    <a:gd name="T46" fmla="*/ 2584 w 3360"/>
                    <a:gd name="T47" fmla="*/ 252 h 2150"/>
                    <a:gd name="T48" fmla="*/ 2113 w 3360"/>
                    <a:gd name="T49" fmla="*/ 1951 h 2150"/>
                    <a:gd name="T50" fmla="*/ 2081 w 3360"/>
                    <a:gd name="T51" fmla="*/ 2021 h 2150"/>
                    <a:gd name="T52" fmla="*/ 2029 w 3360"/>
                    <a:gd name="T53" fmla="*/ 2080 h 2150"/>
                    <a:gd name="T54" fmla="*/ 1964 w 3360"/>
                    <a:gd name="T55" fmla="*/ 2123 h 2150"/>
                    <a:gd name="T56" fmla="*/ 1890 w 3360"/>
                    <a:gd name="T57" fmla="*/ 2147 h 2150"/>
                    <a:gd name="T58" fmla="*/ 334 w 3360"/>
                    <a:gd name="T59" fmla="*/ 2150 h 2150"/>
                    <a:gd name="T60" fmla="*/ 263 w 3360"/>
                    <a:gd name="T61" fmla="*/ 2139 h 2150"/>
                    <a:gd name="T62" fmla="*/ 200 w 3360"/>
                    <a:gd name="T63" fmla="*/ 2108 h 2150"/>
                    <a:gd name="T64" fmla="*/ 147 w 3360"/>
                    <a:gd name="T65" fmla="*/ 2061 h 2150"/>
                    <a:gd name="T66" fmla="*/ 110 w 3360"/>
                    <a:gd name="T67" fmla="*/ 2000 h 2150"/>
                    <a:gd name="T68" fmla="*/ 92 w 3360"/>
                    <a:gd name="T69" fmla="*/ 1930 h 2150"/>
                    <a:gd name="T70" fmla="*/ 0 w 3360"/>
                    <a:gd name="T71" fmla="*/ 976 h 2150"/>
                    <a:gd name="T72" fmla="*/ 10 w 3360"/>
                    <a:gd name="T73" fmla="*/ 917 h 2150"/>
                    <a:gd name="T74" fmla="*/ 37 w 3360"/>
                    <a:gd name="T75" fmla="*/ 862 h 2150"/>
                    <a:gd name="T76" fmla="*/ 78 w 3360"/>
                    <a:gd name="T77" fmla="*/ 818 h 2150"/>
                    <a:gd name="T78" fmla="*/ 128 w 3360"/>
                    <a:gd name="T79" fmla="*/ 787 h 2150"/>
                    <a:gd name="T80" fmla="*/ 187 w 3360"/>
                    <a:gd name="T81" fmla="*/ 770 h 2150"/>
                    <a:gd name="T82" fmla="*/ 2172 w 3360"/>
                    <a:gd name="T83" fmla="*/ 768 h 2150"/>
                    <a:gd name="T84" fmla="*/ 2231 w 3360"/>
                    <a:gd name="T85" fmla="*/ 776 h 2150"/>
                    <a:gd name="T86" fmla="*/ 2408 w 3360"/>
                    <a:gd name="T87" fmla="*/ 162 h 2150"/>
                    <a:gd name="T88" fmla="*/ 2450 w 3360"/>
                    <a:gd name="T89" fmla="*/ 98 h 2150"/>
                    <a:gd name="T90" fmla="*/ 2510 w 3360"/>
                    <a:gd name="T91" fmla="*/ 46 h 2150"/>
                    <a:gd name="T92" fmla="*/ 2581 w 3360"/>
                    <a:gd name="T93" fmla="*/ 13 h 2150"/>
                    <a:gd name="T94" fmla="*/ 2656 w 3360"/>
                    <a:gd name="T95" fmla="*/ 0 h 2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60" h="2150">
                      <a:moveTo>
                        <a:pt x="217" y="965"/>
                      </a:moveTo>
                      <a:lnTo>
                        <a:pt x="212" y="966"/>
                      </a:lnTo>
                      <a:lnTo>
                        <a:pt x="208" y="967"/>
                      </a:lnTo>
                      <a:lnTo>
                        <a:pt x="205" y="969"/>
                      </a:lnTo>
                      <a:lnTo>
                        <a:pt x="202" y="971"/>
                      </a:lnTo>
                      <a:lnTo>
                        <a:pt x="200" y="974"/>
                      </a:lnTo>
                      <a:lnTo>
                        <a:pt x="198" y="978"/>
                      </a:lnTo>
                      <a:lnTo>
                        <a:pt x="197" y="982"/>
                      </a:lnTo>
                      <a:lnTo>
                        <a:pt x="198" y="987"/>
                      </a:lnTo>
                      <a:lnTo>
                        <a:pt x="289" y="1911"/>
                      </a:lnTo>
                      <a:lnTo>
                        <a:pt x="293" y="1927"/>
                      </a:lnTo>
                      <a:lnTo>
                        <a:pt x="304" y="1940"/>
                      </a:lnTo>
                      <a:lnTo>
                        <a:pt x="319" y="1950"/>
                      </a:lnTo>
                      <a:lnTo>
                        <a:pt x="334" y="1953"/>
                      </a:lnTo>
                      <a:lnTo>
                        <a:pt x="1852" y="1953"/>
                      </a:lnTo>
                      <a:lnTo>
                        <a:pt x="1866" y="1951"/>
                      </a:lnTo>
                      <a:lnTo>
                        <a:pt x="1881" y="1944"/>
                      </a:lnTo>
                      <a:lnTo>
                        <a:pt x="1894" y="1936"/>
                      </a:lnTo>
                      <a:lnTo>
                        <a:pt x="1907" y="1925"/>
                      </a:lnTo>
                      <a:lnTo>
                        <a:pt x="1916" y="1912"/>
                      </a:lnTo>
                      <a:lnTo>
                        <a:pt x="1922" y="1899"/>
                      </a:lnTo>
                      <a:lnTo>
                        <a:pt x="2174" y="968"/>
                      </a:lnTo>
                      <a:lnTo>
                        <a:pt x="2175" y="965"/>
                      </a:lnTo>
                      <a:lnTo>
                        <a:pt x="2172" y="965"/>
                      </a:lnTo>
                      <a:lnTo>
                        <a:pt x="217" y="965"/>
                      </a:lnTo>
                      <a:close/>
                      <a:moveTo>
                        <a:pt x="2656" y="0"/>
                      </a:moveTo>
                      <a:lnTo>
                        <a:pt x="3262" y="0"/>
                      </a:lnTo>
                      <a:lnTo>
                        <a:pt x="3284" y="3"/>
                      </a:lnTo>
                      <a:lnTo>
                        <a:pt x="3304" y="10"/>
                      </a:lnTo>
                      <a:lnTo>
                        <a:pt x="3323" y="22"/>
                      </a:lnTo>
                      <a:lnTo>
                        <a:pt x="3338" y="37"/>
                      </a:lnTo>
                      <a:lnTo>
                        <a:pt x="3350" y="55"/>
                      </a:lnTo>
                      <a:lnTo>
                        <a:pt x="3357" y="76"/>
                      </a:lnTo>
                      <a:lnTo>
                        <a:pt x="3360" y="99"/>
                      </a:lnTo>
                      <a:lnTo>
                        <a:pt x="3357" y="122"/>
                      </a:lnTo>
                      <a:lnTo>
                        <a:pt x="3350" y="142"/>
                      </a:lnTo>
                      <a:lnTo>
                        <a:pt x="3338" y="160"/>
                      </a:lnTo>
                      <a:lnTo>
                        <a:pt x="3323" y="175"/>
                      </a:lnTo>
                      <a:lnTo>
                        <a:pt x="3304" y="187"/>
                      </a:lnTo>
                      <a:lnTo>
                        <a:pt x="3284" y="195"/>
                      </a:lnTo>
                      <a:lnTo>
                        <a:pt x="3262" y="197"/>
                      </a:lnTo>
                      <a:lnTo>
                        <a:pt x="2656" y="197"/>
                      </a:lnTo>
                      <a:lnTo>
                        <a:pt x="2642" y="199"/>
                      </a:lnTo>
                      <a:lnTo>
                        <a:pt x="2627" y="205"/>
                      </a:lnTo>
                      <a:lnTo>
                        <a:pt x="2613" y="215"/>
                      </a:lnTo>
                      <a:lnTo>
                        <a:pt x="2600" y="226"/>
                      </a:lnTo>
                      <a:lnTo>
                        <a:pt x="2590" y="238"/>
                      </a:lnTo>
                      <a:lnTo>
                        <a:pt x="2584" y="252"/>
                      </a:lnTo>
                      <a:lnTo>
                        <a:pt x="2302" y="1248"/>
                      </a:lnTo>
                      <a:lnTo>
                        <a:pt x="2113" y="1951"/>
                      </a:lnTo>
                      <a:lnTo>
                        <a:pt x="2099" y="1987"/>
                      </a:lnTo>
                      <a:lnTo>
                        <a:pt x="2081" y="2021"/>
                      </a:lnTo>
                      <a:lnTo>
                        <a:pt x="2057" y="2052"/>
                      </a:lnTo>
                      <a:lnTo>
                        <a:pt x="2029" y="2080"/>
                      </a:lnTo>
                      <a:lnTo>
                        <a:pt x="1998" y="2104"/>
                      </a:lnTo>
                      <a:lnTo>
                        <a:pt x="1964" y="2123"/>
                      </a:lnTo>
                      <a:lnTo>
                        <a:pt x="1927" y="2138"/>
                      </a:lnTo>
                      <a:lnTo>
                        <a:pt x="1890" y="2147"/>
                      </a:lnTo>
                      <a:lnTo>
                        <a:pt x="1852" y="2150"/>
                      </a:lnTo>
                      <a:lnTo>
                        <a:pt x="334" y="2150"/>
                      </a:lnTo>
                      <a:lnTo>
                        <a:pt x="298" y="2147"/>
                      </a:lnTo>
                      <a:lnTo>
                        <a:pt x="263" y="2139"/>
                      </a:lnTo>
                      <a:lnTo>
                        <a:pt x="230" y="2125"/>
                      </a:lnTo>
                      <a:lnTo>
                        <a:pt x="200" y="2108"/>
                      </a:lnTo>
                      <a:lnTo>
                        <a:pt x="172" y="2086"/>
                      </a:lnTo>
                      <a:lnTo>
                        <a:pt x="147" y="2061"/>
                      </a:lnTo>
                      <a:lnTo>
                        <a:pt x="126" y="2032"/>
                      </a:lnTo>
                      <a:lnTo>
                        <a:pt x="110" y="2000"/>
                      </a:lnTo>
                      <a:lnTo>
                        <a:pt x="98" y="1966"/>
                      </a:lnTo>
                      <a:lnTo>
                        <a:pt x="92" y="1930"/>
                      </a:lnTo>
                      <a:lnTo>
                        <a:pt x="1" y="1007"/>
                      </a:lnTo>
                      <a:lnTo>
                        <a:pt x="0" y="976"/>
                      </a:lnTo>
                      <a:lnTo>
                        <a:pt x="3" y="946"/>
                      </a:lnTo>
                      <a:lnTo>
                        <a:pt x="10" y="917"/>
                      </a:lnTo>
                      <a:lnTo>
                        <a:pt x="22" y="889"/>
                      </a:lnTo>
                      <a:lnTo>
                        <a:pt x="37" y="862"/>
                      </a:lnTo>
                      <a:lnTo>
                        <a:pt x="56" y="838"/>
                      </a:lnTo>
                      <a:lnTo>
                        <a:pt x="78" y="818"/>
                      </a:lnTo>
                      <a:lnTo>
                        <a:pt x="101" y="800"/>
                      </a:lnTo>
                      <a:lnTo>
                        <a:pt x="128" y="787"/>
                      </a:lnTo>
                      <a:lnTo>
                        <a:pt x="157" y="776"/>
                      </a:lnTo>
                      <a:lnTo>
                        <a:pt x="187" y="770"/>
                      </a:lnTo>
                      <a:lnTo>
                        <a:pt x="217" y="768"/>
                      </a:lnTo>
                      <a:lnTo>
                        <a:pt x="2172" y="768"/>
                      </a:lnTo>
                      <a:lnTo>
                        <a:pt x="2202" y="770"/>
                      </a:lnTo>
                      <a:lnTo>
                        <a:pt x="2231" y="776"/>
                      </a:lnTo>
                      <a:lnTo>
                        <a:pt x="2394" y="198"/>
                      </a:lnTo>
                      <a:lnTo>
                        <a:pt x="2408" y="162"/>
                      </a:lnTo>
                      <a:lnTo>
                        <a:pt x="2426" y="129"/>
                      </a:lnTo>
                      <a:lnTo>
                        <a:pt x="2450" y="98"/>
                      </a:lnTo>
                      <a:lnTo>
                        <a:pt x="2478" y="70"/>
                      </a:lnTo>
                      <a:lnTo>
                        <a:pt x="2510" y="46"/>
                      </a:lnTo>
                      <a:lnTo>
                        <a:pt x="2544" y="26"/>
                      </a:lnTo>
                      <a:lnTo>
                        <a:pt x="2581" y="13"/>
                      </a:lnTo>
                      <a:lnTo>
                        <a:pt x="2618" y="4"/>
                      </a:lnTo>
                      <a:lnTo>
                        <a:pt x="26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  <p:sp>
              <p:nvSpPr>
                <p:cNvPr id="305" name="Freeform 94">
                  <a:extLst>
                    <a:ext uri="{FF2B5EF4-FFF2-40B4-BE49-F238E27FC236}">
                      <a16:creationId xmlns:a16="http://schemas.microsoft.com/office/drawing/2014/main" id="{EECECF94-1B45-4357-B9FE-24B0D2565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8901" y="2890838"/>
                  <a:ext cx="139700" cy="139700"/>
                </a:xfrm>
                <a:custGeom>
                  <a:avLst/>
                  <a:gdLst>
                    <a:gd name="T0" fmla="*/ 281 w 613"/>
                    <a:gd name="T1" fmla="*/ 200 h 612"/>
                    <a:gd name="T2" fmla="*/ 238 w 613"/>
                    <a:gd name="T3" fmla="*/ 221 h 612"/>
                    <a:gd name="T4" fmla="*/ 208 w 613"/>
                    <a:gd name="T5" fmla="*/ 259 h 612"/>
                    <a:gd name="T6" fmla="*/ 196 w 613"/>
                    <a:gd name="T7" fmla="*/ 306 h 612"/>
                    <a:gd name="T8" fmla="*/ 208 w 613"/>
                    <a:gd name="T9" fmla="*/ 355 h 612"/>
                    <a:gd name="T10" fmla="*/ 238 w 613"/>
                    <a:gd name="T11" fmla="*/ 392 h 612"/>
                    <a:gd name="T12" fmla="*/ 281 w 613"/>
                    <a:gd name="T13" fmla="*/ 413 h 612"/>
                    <a:gd name="T14" fmla="*/ 331 w 613"/>
                    <a:gd name="T15" fmla="*/ 413 h 612"/>
                    <a:gd name="T16" fmla="*/ 374 w 613"/>
                    <a:gd name="T17" fmla="*/ 392 h 612"/>
                    <a:gd name="T18" fmla="*/ 404 w 613"/>
                    <a:gd name="T19" fmla="*/ 355 h 612"/>
                    <a:gd name="T20" fmla="*/ 416 w 613"/>
                    <a:gd name="T21" fmla="*/ 306 h 612"/>
                    <a:gd name="T22" fmla="*/ 404 w 613"/>
                    <a:gd name="T23" fmla="*/ 259 h 612"/>
                    <a:gd name="T24" fmla="*/ 374 w 613"/>
                    <a:gd name="T25" fmla="*/ 221 h 612"/>
                    <a:gd name="T26" fmla="*/ 331 w 613"/>
                    <a:gd name="T27" fmla="*/ 200 h 612"/>
                    <a:gd name="T28" fmla="*/ 306 w 613"/>
                    <a:gd name="T29" fmla="*/ 0 h 612"/>
                    <a:gd name="T30" fmla="*/ 388 w 613"/>
                    <a:gd name="T31" fmla="*/ 11 h 612"/>
                    <a:gd name="T32" fmla="*/ 460 w 613"/>
                    <a:gd name="T33" fmla="*/ 42 h 612"/>
                    <a:gd name="T34" fmla="*/ 522 w 613"/>
                    <a:gd name="T35" fmla="*/ 90 h 612"/>
                    <a:gd name="T36" fmla="*/ 571 w 613"/>
                    <a:gd name="T37" fmla="*/ 152 h 612"/>
                    <a:gd name="T38" fmla="*/ 602 w 613"/>
                    <a:gd name="T39" fmla="*/ 226 h 612"/>
                    <a:gd name="T40" fmla="*/ 613 w 613"/>
                    <a:gd name="T41" fmla="*/ 306 h 612"/>
                    <a:gd name="T42" fmla="*/ 602 w 613"/>
                    <a:gd name="T43" fmla="*/ 388 h 612"/>
                    <a:gd name="T44" fmla="*/ 571 w 613"/>
                    <a:gd name="T45" fmla="*/ 460 h 612"/>
                    <a:gd name="T46" fmla="*/ 522 w 613"/>
                    <a:gd name="T47" fmla="*/ 522 h 612"/>
                    <a:gd name="T48" fmla="*/ 460 w 613"/>
                    <a:gd name="T49" fmla="*/ 571 h 612"/>
                    <a:gd name="T50" fmla="*/ 388 w 613"/>
                    <a:gd name="T51" fmla="*/ 602 h 612"/>
                    <a:gd name="T52" fmla="*/ 306 w 613"/>
                    <a:gd name="T53" fmla="*/ 612 h 612"/>
                    <a:gd name="T54" fmla="*/ 224 w 613"/>
                    <a:gd name="T55" fmla="*/ 602 h 612"/>
                    <a:gd name="T56" fmla="*/ 152 w 613"/>
                    <a:gd name="T57" fmla="*/ 571 h 612"/>
                    <a:gd name="T58" fmla="*/ 90 w 613"/>
                    <a:gd name="T59" fmla="*/ 522 h 612"/>
                    <a:gd name="T60" fmla="*/ 41 w 613"/>
                    <a:gd name="T61" fmla="*/ 460 h 612"/>
                    <a:gd name="T62" fmla="*/ 11 w 613"/>
                    <a:gd name="T63" fmla="*/ 388 h 612"/>
                    <a:gd name="T64" fmla="*/ 0 w 613"/>
                    <a:gd name="T65" fmla="*/ 306 h 612"/>
                    <a:gd name="T66" fmla="*/ 11 w 613"/>
                    <a:gd name="T67" fmla="*/ 226 h 612"/>
                    <a:gd name="T68" fmla="*/ 41 w 613"/>
                    <a:gd name="T69" fmla="*/ 152 h 612"/>
                    <a:gd name="T70" fmla="*/ 90 w 613"/>
                    <a:gd name="T71" fmla="*/ 90 h 612"/>
                    <a:gd name="T72" fmla="*/ 152 w 613"/>
                    <a:gd name="T73" fmla="*/ 42 h 612"/>
                    <a:gd name="T74" fmla="*/ 224 w 613"/>
                    <a:gd name="T75" fmla="*/ 11 h 612"/>
                    <a:gd name="T76" fmla="*/ 306 w 613"/>
                    <a:gd name="T77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13" h="612">
                      <a:moveTo>
                        <a:pt x="306" y="197"/>
                      </a:moveTo>
                      <a:lnTo>
                        <a:pt x="281" y="200"/>
                      </a:lnTo>
                      <a:lnTo>
                        <a:pt x="259" y="208"/>
                      </a:lnTo>
                      <a:lnTo>
                        <a:pt x="238" y="221"/>
                      </a:lnTo>
                      <a:lnTo>
                        <a:pt x="221" y="238"/>
                      </a:lnTo>
                      <a:lnTo>
                        <a:pt x="208" y="259"/>
                      </a:lnTo>
                      <a:lnTo>
                        <a:pt x="200" y="281"/>
                      </a:lnTo>
                      <a:lnTo>
                        <a:pt x="196" y="306"/>
                      </a:lnTo>
                      <a:lnTo>
                        <a:pt x="200" y="331"/>
                      </a:lnTo>
                      <a:lnTo>
                        <a:pt x="208" y="355"/>
                      </a:lnTo>
                      <a:lnTo>
                        <a:pt x="221" y="375"/>
                      </a:lnTo>
                      <a:lnTo>
                        <a:pt x="238" y="392"/>
                      </a:lnTo>
                      <a:lnTo>
                        <a:pt x="259" y="405"/>
                      </a:lnTo>
                      <a:lnTo>
                        <a:pt x="281" y="413"/>
                      </a:lnTo>
                      <a:lnTo>
                        <a:pt x="306" y="416"/>
                      </a:lnTo>
                      <a:lnTo>
                        <a:pt x="331" y="413"/>
                      </a:lnTo>
                      <a:lnTo>
                        <a:pt x="355" y="405"/>
                      </a:lnTo>
                      <a:lnTo>
                        <a:pt x="374" y="392"/>
                      </a:lnTo>
                      <a:lnTo>
                        <a:pt x="392" y="375"/>
                      </a:lnTo>
                      <a:lnTo>
                        <a:pt x="404" y="355"/>
                      </a:lnTo>
                      <a:lnTo>
                        <a:pt x="413" y="331"/>
                      </a:lnTo>
                      <a:lnTo>
                        <a:pt x="416" y="306"/>
                      </a:lnTo>
                      <a:lnTo>
                        <a:pt x="413" y="281"/>
                      </a:lnTo>
                      <a:lnTo>
                        <a:pt x="404" y="259"/>
                      </a:lnTo>
                      <a:lnTo>
                        <a:pt x="392" y="238"/>
                      </a:lnTo>
                      <a:lnTo>
                        <a:pt x="374" y="221"/>
                      </a:lnTo>
                      <a:lnTo>
                        <a:pt x="355" y="208"/>
                      </a:lnTo>
                      <a:lnTo>
                        <a:pt x="331" y="200"/>
                      </a:lnTo>
                      <a:lnTo>
                        <a:pt x="306" y="197"/>
                      </a:lnTo>
                      <a:close/>
                      <a:moveTo>
                        <a:pt x="306" y="0"/>
                      </a:moveTo>
                      <a:lnTo>
                        <a:pt x="348" y="3"/>
                      </a:lnTo>
                      <a:lnTo>
                        <a:pt x="388" y="11"/>
                      </a:lnTo>
                      <a:lnTo>
                        <a:pt x="425" y="24"/>
                      </a:lnTo>
                      <a:lnTo>
                        <a:pt x="460" y="42"/>
                      </a:lnTo>
                      <a:lnTo>
                        <a:pt x="493" y="64"/>
                      </a:lnTo>
                      <a:lnTo>
                        <a:pt x="522" y="90"/>
                      </a:lnTo>
                      <a:lnTo>
                        <a:pt x="548" y="119"/>
                      </a:lnTo>
                      <a:lnTo>
                        <a:pt x="571" y="152"/>
                      </a:lnTo>
                      <a:lnTo>
                        <a:pt x="589" y="187"/>
                      </a:lnTo>
                      <a:lnTo>
                        <a:pt x="602" y="226"/>
                      </a:lnTo>
                      <a:lnTo>
                        <a:pt x="609" y="265"/>
                      </a:lnTo>
                      <a:lnTo>
                        <a:pt x="613" y="306"/>
                      </a:lnTo>
                      <a:lnTo>
                        <a:pt x="609" y="348"/>
                      </a:lnTo>
                      <a:lnTo>
                        <a:pt x="602" y="388"/>
                      </a:lnTo>
                      <a:lnTo>
                        <a:pt x="589" y="425"/>
                      </a:lnTo>
                      <a:lnTo>
                        <a:pt x="571" y="460"/>
                      </a:lnTo>
                      <a:lnTo>
                        <a:pt x="548" y="493"/>
                      </a:lnTo>
                      <a:lnTo>
                        <a:pt x="522" y="522"/>
                      </a:lnTo>
                      <a:lnTo>
                        <a:pt x="493" y="548"/>
                      </a:lnTo>
                      <a:lnTo>
                        <a:pt x="460" y="571"/>
                      </a:lnTo>
                      <a:lnTo>
                        <a:pt x="425" y="589"/>
                      </a:lnTo>
                      <a:lnTo>
                        <a:pt x="388" y="602"/>
                      </a:lnTo>
                      <a:lnTo>
                        <a:pt x="348" y="609"/>
                      </a:lnTo>
                      <a:lnTo>
                        <a:pt x="306" y="612"/>
                      </a:lnTo>
                      <a:lnTo>
                        <a:pt x="265" y="609"/>
                      </a:lnTo>
                      <a:lnTo>
                        <a:pt x="224" y="602"/>
                      </a:lnTo>
                      <a:lnTo>
                        <a:pt x="187" y="589"/>
                      </a:lnTo>
                      <a:lnTo>
                        <a:pt x="152" y="571"/>
                      </a:lnTo>
                      <a:lnTo>
                        <a:pt x="119" y="548"/>
                      </a:lnTo>
                      <a:lnTo>
                        <a:pt x="90" y="522"/>
                      </a:lnTo>
                      <a:lnTo>
                        <a:pt x="64" y="493"/>
                      </a:lnTo>
                      <a:lnTo>
                        <a:pt x="41" y="460"/>
                      </a:lnTo>
                      <a:lnTo>
                        <a:pt x="24" y="425"/>
                      </a:lnTo>
                      <a:lnTo>
                        <a:pt x="11" y="388"/>
                      </a:lnTo>
                      <a:lnTo>
                        <a:pt x="3" y="348"/>
                      </a:lnTo>
                      <a:lnTo>
                        <a:pt x="0" y="306"/>
                      </a:lnTo>
                      <a:lnTo>
                        <a:pt x="3" y="265"/>
                      </a:lnTo>
                      <a:lnTo>
                        <a:pt x="11" y="226"/>
                      </a:lnTo>
                      <a:lnTo>
                        <a:pt x="24" y="187"/>
                      </a:lnTo>
                      <a:lnTo>
                        <a:pt x="41" y="152"/>
                      </a:lnTo>
                      <a:lnTo>
                        <a:pt x="64" y="119"/>
                      </a:lnTo>
                      <a:lnTo>
                        <a:pt x="90" y="90"/>
                      </a:lnTo>
                      <a:lnTo>
                        <a:pt x="119" y="64"/>
                      </a:lnTo>
                      <a:lnTo>
                        <a:pt x="152" y="42"/>
                      </a:lnTo>
                      <a:lnTo>
                        <a:pt x="187" y="24"/>
                      </a:lnTo>
                      <a:lnTo>
                        <a:pt x="224" y="11"/>
                      </a:lnTo>
                      <a:lnTo>
                        <a:pt x="265" y="3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  <p:sp>
              <p:nvSpPr>
                <p:cNvPr id="306" name="Freeform 95">
                  <a:extLst>
                    <a:ext uri="{FF2B5EF4-FFF2-40B4-BE49-F238E27FC236}">
                      <a16:creationId xmlns:a16="http://schemas.microsoft.com/office/drawing/2014/main" id="{C4962E88-96A2-4BEF-858C-64CE7A6E19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19563" y="2890838"/>
                  <a:ext cx="139700" cy="139700"/>
                </a:xfrm>
                <a:custGeom>
                  <a:avLst/>
                  <a:gdLst>
                    <a:gd name="T0" fmla="*/ 281 w 613"/>
                    <a:gd name="T1" fmla="*/ 200 h 612"/>
                    <a:gd name="T2" fmla="*/ 238 w 613"/>
                    <a:gd name="T3" fmla="*/ 221 h 612"/>
                    <a:gd name="T4" fmla="*/ 208 w 613"/>
                    <a:gd name="T5" fmla="*/ 259 h 612"/>
                    <a:gd name="T6" fmla="*/ 196 w 613"/>
                    <a:gd name="T7" fmla="*/ 306 h 612"/>
                    <a:gd name="T8" fmla="*/ 208 w 613"/>
                    <a:gd name="T9" fmla="*/ 355 h 612"/>
                    <a:gd name="T10" fmla="*/ 238 w 613"/>
                    <a:gd name="T11" fmla="*/ 392 h 612"/>
                    <a:gd name="T12" fmla="*/ 281 w 613"/>
                    <a:gd name="T13" fmla="*/ 413 h 612"/>
                    <a:gd name="T14" fmla="*/ 331 w 613"/>
                    <a:gd name="T15" fmla="*/ 413 h 612"/>
                    <a:gd name="T16" fmla="*/ 374 w 613"/>
                    <a:gd name="T17" fmla="*/ 392 h 612"/>
                    <a:gd name="T18" fmla="*/ 404 w 613"/>
                    <a:gd name="T19" fmla="*/ 355 h 612"/>
                    <a:gd name="T20" fmla="*/ 416 w 613"/>
                    <a:gd name="T21" fmla="*/ 306 h 612"/>
                    <a:gd name="T22" fmla="*/ 404 w 613"/>
                    <a:gd name="T23" fmla="*/ 259 h 612"/>
                    <a:gd name="T24" fmla="*/ 374 w 613"/>
                    <a:gd name="T25" fmla="*/ 221 h 612"/>
                    <a:gd name="T26" fmla="*/ 331 w 613"/>
                    <a:gd name="T27" fmla="*/ 200 h 612"/>
                    <a:gd name="T28" fmla="*/ 306 w 613"/>
                    <a:gd name="T29" fmla="*/ 0 h 612"/>
                    <a:gd name="T30" fmla="*/ 388 w 613"/>
                    <a:gd name="T31" fmla="*/ 11 h 612"/>
                    <a:gd name="T32" fmla="*/ 460 w 613"/>
                    <a:gd name="T33" fmla="*/ 42 h 612"/>
                    <a:gd name="T34" fmla="*/ 522 w 613"/>
                    <a:gd name="T35" fmla="*/ 90 h 612"/>
                    <a:gd name="T36" fmla="*/ 571 w 613"/>
                    <a:gd name="T37" fmla="*/ 152 h 612"/>
                    <a:gd name="T38" fmla="*/ 601 w 613"/>
                    <a:gd name="T39" fmla="*/ 226 h 612"/>
                    <a:gd name="T40" fmla="*/ 613 w 613"/>
                    <a:gd name="T41" fmla="*/ 306 h 612"/>
                    <a:gd name="T42" fmla="*/ 601 w 613"/>
                    <a:gd name="T43" fmla="*/ 388 h 612"/>
                    <a:gd name="T44" fmla="*/ 571 w 613"/>
                    <a:gd name="T45" fmla="*/ 460 h 612"/>
                    <a:gd name="T46" fmla="*/ 522 w 613"/>
                    <a:gd name="T47" fmla="*/ 522 h 612"/>
                    <a:gd name="T48" fmla="*/ 460 w 613"/>
                    <a:gd name="T49" fmla="*/ 571 h 612"/>
                    <a:gd name="T50" fmla="*/ 388 w 613"/>
                    <a:gd name="T51" fmla="*/ 602 h 612"/>
                    <a:gd name="T52" fmla="*/ 306 w 613"/>
                    <a:gd name="T53" fmla="*/ 612 h 612"/>
                    <a:gd name="T54" fmla="*/ 224 w 613"/>
                    <a:gd name="T55" fmla="*/ 602 h 612"/>
                    <a:gd name="T56" fmla="*/ 152 w 613"/>
                    <a:gd name="T57" fmla="*/ 571 h 612"/>
                    <a:gd name="T58" fmla="*/ 90 w 613"/>
                    <a:gd name="T59" fmla="*/ 522 h 612"/>
                    <a:gd name="T60" fmla="*/ 41 w 613"/>
                    <a:gd name="T61" fmla="*/ 460 h 612"/>
                    <a:gd name="T62" fmla="*/ 10 w 613"/>
                    <a:gd name="T63" fmla="*/ 388 h 612"/>
                    <a:gd name="T64" fmla="*/ 0 w 613"/>
                    <a:gd name="T65" fmla="*/ 306 h 612"/>
                    <a:gd name="T66" fmla="*/ 10 w 613"/>
                    <a:gd name="T67" fmla="*/ 226 h 612"/>
                    <a:gd name="T68" fmla="*/ 41 w 613"/>
                    <a:gd name="T69" fmla="*/ 152 h 612"/>
                    <a:gd name="T70" fmla="*/ 90 w 613"/>
                    <a:gd name="T71" fmla="*/ 90 h 612"/>
                    <a:gd name="T72" fmla="*/ 152 w 613"/>
                    <a:gd name="T73" fmla="*/ 42 h 612"/>
                    <a:gd name="T74" fmla="*/ 224 w 613"/>
                    <a:gd name="T75" fmla="*/ 11 h 612"/>
                    <a:gd name="T76" fmla="*/ 306 w 613"/>
                    <a:gd name="T77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13" h="612">
                      <a:moveTo>
                        <a:pt x="306" y="197"/>
                      </a:moveTo>
                      <a:lnTo>
                        <a:pt x="281" y="200"/>
                      </a:lnTo>
                      <a:lnTo>
                        <a:pt x="257" y="208"/>
                      </a:lnTo>
                      <a:lnTo>
                        <a:pt x="238" y="221"/>
                      </a:lnTo>
                      <a:lnTo>
                        <a:pt x="220" y="238"/>
                      </a:lnTo>
                      <a:lnTo>
                        <a:pt x="208" y="259"/>
                      </a:lnTo>
                      <a:lnTo>
                        <a:pt x="200" y="281"/>
                      </a:lnTo>
                      <a:lnTo>
                        <a:pt x="196" y="306"/>
                      </a:lnTo>
                      <a:lnTo>
                        <a:pt x="200" y="331"/>
                      </a:lnTo>
                      <a:lnTo>
                        <a:pt x="208" y="355"/>
                      </a:lnTo>
                      <a:lnTo>
                        <a:pt x="220" y="375"/>
                      </a:lnTo>
                      <a:lnTo>
                        <a:pt x="238" y="392"/>
                      </a:lnTo>
                      <a:lnTo>
                        <a:pt x="257" y="405"/>
                      </a:lnTo>
                      <a:lnTo>
                        <a:pt x="281" y="413"/>
                      </a:lnTo>
                      <a:lnTo>
                        <a:pt x="306" y="416"/>
                      </a:lnTo>
                      <a:lnTo>
                        <a:pt x="331" y="413"/>
                      </a:lnTo>
                      <a:lnTo>
                        <a:pt x="354" y="405"/>
                      </a:lnTo>
                      <a:lnTo>
                        <a:pt x="374" y="392"/>
                      </a:lnTo>
                      <a:lnTo>
                        <a:pt x="391" y="375"/>
                      </a:lnTo>
                      <a:lnTo>
                        <a:pt x="404" y="355"/>
                      </a:lnTo>
                      <a:lnTo>
                        <a:pt x="413" y="331"/>
                      </a:lnTo>
                      <a:lnTo>
                        <a:pt x="416" y="306"/>
                      </a:lnTo>
                      <a:lnTo>
                        <a:pt x="413" y="281"/>
                      </a:lnTo>
                      <a:lnTo>
                        <a:pt x="404" y="259"/>
                      </a:lnTo>
                      <a:lnTo>
                        <a:pt x="391" y="238"/>
                      </a:lnTo>
                      <a:lnTo>
                        <a:pt x="374" y="221"/>
                      </a:lnTo>
                      <a:lnTo>
                        <a:pt x="354" y="208"/>
                      </a:lnTo>
                      <a:lnTo>
                        <a:pt x="331" y="200"/>
                      </a:lnTo>
                      <a:lnTo>
                        <a:pt x="306" y="197"/>
                      </a:lnTo>
                      <a:close/>
                      <a:moveTo>
                        <a:pt x="306" y="0"/>
                      </a:moveTo>
                      <a:lnTo>
                        <a:pt x="348" y="3"/>
                      </a:lnTo>
                      <a:lnTo>
                        <a:pt x="388" y="11"/>
                      </a:lnTo>
                      <a:lnTo>
                        <a:pt x="425" y="24"/>
                      </a:lnTo>
                      <a:lnTo>
                        <a:pt x="460" y="42"/>
                      </a:lnTo>
                      <a:lnTo>
                        <a:pt x="493" y="64"/>
                      </a:lnTo>
                      <a:lnTo>
                        <a:pt x="522" y="90"/>
                      </a:lnTo>
                      <a:lnTo>
                        <a:pt x="548" y="119"/>
                      </a:lnTo>
                      <a:lnTo>
                        <a:pt x="571" y="152"/>
                      </a:lnTo>
                      <a:lnTo>
                        <a:pt x="589" y="187"/>
                      </a:lnTo>
                      <a:lnTo>
                        <a:pt x="601" y="226"/>
                      </a:lnTo>
                      <a:lnTo>
                        <a:pt x="609" y="265"/>
                      </a:lnTo>
                      <a:lnTo>
                        <a:pt x="613" y="306"/>
                      </a:lnTo>
                      <a:lnTo>
                        <a:pt x="609" y="348"/>
                      </a:lnTo>
                      <a:lnTo>
                        <a:pt x="601" y="388"/>
                      </a:lnTo>
                      <a:lnTo>
                        <a:pt x="589" y="425"/>
                      </a:lnTo>
                      <a:lnTo>
                        <a:pt x="571" y="460"/>
                      </a:lnTo>
                      <a:lnTo>
                        <a:pt x="548" y="493"/>
                      </a:lnTo>
                      <a:lnTo>
                        <a:pt x="522" y="522"/>
                      </a:lnTo>
                      <a:lnTo>
                        <a:pt x="493" y="548"/>
                      </a:lnTo>
                      <a:lnTo>
                        <a:pt x="460" y="571"/>
                      </a:lnTo>
                      <a:lnTo>
                        <a:pt x="425" y="589"/>
                      </a:lnTo>
                      <a:lnTo>
                        <a:pt x="388" y="602"/>
                      </a:lnTo>
                      <a:lnTo>
                        <a:pt x="348" y="609"/>
                      </a:lnTo>
                      <a:lnTo>
                        <a:pt x="306" y="612"/>
                      </a:lnTo>
                      <a:lnTo>
                        <a:pt x="265" y="609"/>
                      </a:lnTo>
                      <a:lnTo>
                        <a:pt x="224" y="602"/>
                      </a:lnTo>
                      <a:lnTo>
                        <a:pt x="187" y="589"/>
                      </a:lnTo>
                      <a:lnTo>
                        <a:pt x="152" y="571"/>
                      </a:lnTo>
                      <a:lnTo>
                        <a:pt x="119" y="548"/>
                      </a:lnTo>
                      <a:lnTo>
                        <a:pt x="90" y="522"/>
                      </a:lnTo>
                      <a:lnTo>
                        <a:pt x="64" y="493"/>
                      </a:lnTo>
                      <a:lnTo>
                        <a:pt x="41" y="460"/>
                      </a:lnTo>
                      <a:lnTo>
                        <a:pt x="24" y="425"/>
                      </a:lnTo>
                      <a:lnTo>
                        <a:pt x="10" y="388"/>
                      </a:lnTo>
                      <a:lnTo>
                        <a:pt x="3" y="348"/>
                      </a:lnTo>
                      <a:lnTo>
                        <a:pt x="0" y="306"/>
                      </a:lnTo>
                      <a:lnTo>
                        <a:pt x="3" y="265"/>
                      </a:lnTo>
                      <a:lnTo>
                        <a:pt x="10" y="226"/>
                      </a:lnTo>
                      <a:lnTo>
                        <a:pt x="24" y="187"/>
                      </a:lnTo>
                      <a:lnTo>
                        <a:pt x="41" y="152"/>
                      </a:lnTo>
                      <a:lnTo>
                        <a:pt x="64" y="119"/>
                      </a:lnTo>
                      <a:lnTo>
                        <a:pt x="90" y="90"/>
                      </a:lnTo>
                      <a:lnTo>
                        <a:pt x="119" y="64"/>
                      </a:lnTo>
                      <a:lnTo>
                        <a:pt x="152" y="42"/>
                      </a:lnTo>
                      <a:lnTo>
                        <a:pt x="187" y="24"/>
                      </a:lnTo>
                      <a:lnTo>
                        <a:pt x="224" y="11"/>
                      </a:lnTo>
                      <a:lnTo>
                        <a:pt x="265" y="3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  <p:sp>
              <p:nvSpPr>
                <p:cNvPr id="307" name="Freeform 96">
                  <a:extLst>
                    <a:ext uri="{FF2B5EF4-FFF2-40B4-BE49-F238E27FC236}">
                      <a16:creationId xmlns:a16="http://schemas.microsoft.com/office/drawing/2014/main" id="{2BE968EC-7921-4E41-ACE1-EE85D689E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076" y="2559050"/>
                  <a:ext cx="190500" cy="30163"/>
                </a:xfrm>
                <a:custGeom>
                  <a:avLst/>
                  <a:gdLst>
                    <a:gd name="T0" fmla="*/ 66 w 843"/>
                    <a:gd name="T1" fmla="*/ 0 h 132"/>
                    <a:gd name="T2" fmla="*/ 778 w 843"/>
                    <a:gd name="T3" fmla="*/ 0 h 132"/>
                    <a:gd name="T4" fmla="*/ 795 w 843"/>
                    <a:gd name="T5" fmla="*/ 2 h 132"/>
                    <a:gd name="T6" fmla="*/ 811 w 843"/>
                    <a:gd name="T7" fmla="*/ 8 h 132"/>
                    <a:gd name="T8" fmla="*/ 824 w 843"/>
                    <a:gd name="T9" fmla="*/ 19 h 132"/>
                    <a:gd name="T10" fmla="*/ 834 w 843"/>
                    <a:gd name="T11" fmla="*/ 32 h 132"/>
                    <a:gd name="T12" fmla="*/ 841 w 843"/>
                    <a:gd name="T13" fmla="*/ 48 h 132"/>
                    <a:gd name="T14" fmla="*/ 843 w 843"/>
                    <a:gd name="T15" fmla="*/ 65 h 132"/>
                    <a:gd name="T16" fmla="*/ 841 w 843"/>
                    <a:gd name="T17" fmla="*/ 83 h 132"/>
                    <a:gd name="T18" fmla="*/ 834 w 843"/>
                    <a:gd name="T19" fmla="*/ 99 h 132"/>
                    <a:gd name="T20" fmla="*/ 824 w 843"/>
                    <a:gd name="T21" fmla="*/ 112 h 132"/>
                    <a:gd name="T22" fmla="*/ 811 w 843"/>
                    <a:gd name="T23" fmla="*/ 122 h 132"/>
                    <a:gd name="T24" fmla="*/ 795 w 843"/>
                    <a:gd name="T25" fmla="*/ 129 h 132"/>
                    <a:gd name="T26" fmla="*/ 778 w 843"/>
                    <a:gd name="T27" fmla="*/ 132 h 132"/>
                    <a:gd name="T28" fmla="*/ 66 w 843"/>
                    <a:gd name="T29" fmla="*/ 132 h 132"/>
                    <a:gd name="T30" fmla="*/ 49 w 843"/>
                    <a:gd name="T31" fmla="*/ 129 h 132"/>
                    <a:gd name="T32" fmla="*/ 33 w 843"/>
                    <a:gd name="T33" fmla="*/ 122 h 132"/>
                    <a:gd name="T34" fmla="*/ 20 w 843"/>
                    <a:gd name="T35" fmla="*/ 112 h 132"/>
                    <a:gd name="T36" fmla="*/ 9 w 843"/>
                    <a:gd name="T37" fmla="*/ 99 h 132"/>
                    <a:gd name="T38" fmla="*/ 3 w 843"/>
                    <a:gd name="T39" fmla="*/ 83 h 132"/>
                    <a:gd name="T40" fmla="*/ 0 w 843"/>
                    <a:gd name="T41" fmla="*/ 65 h 132"/>
                    <a:gd name="T42" fmla="*/ 3 w 843"/>
                    <a:gd name="T43" fmla="*/ 48 h 132"/>
                    <a:gd name="T44" fmla="*/ 9 w 843"/>
                    <a:gd name="T45" fmla="*/ 32 h 132"/>
                    <a:gd name="T46" fmla="*/ 20 w 843"/>
                    <a:gd name="T47" fmla="*/ 19 h 132"/>
                    <a:gd name="T48" fmla="*/ 33 w 843"/>
                    <a:gd name="T49" fmla="*/ 8 h 132"/>
                    <a:gd name="T50" fmla="*/ 49 w 843"/>
                    <a:gd name="T51" fmla="*/ 2 h 132"/>
                    <a:gd name="T52" fmla="*/ 66 w 843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43" h="132">
                      <a:moveTo>
                        <a:pt x="66" y="0"/>
                      </a:moveTo>
                      <a:lnTo>
                        <a:pt x="778" y="0"/>
                      </a:lnTo>
                      <a:lnTo>
                        <a:pt x="795" y="2"/>
                      </a:lnTo>
                      <a:lnTo>
                        <a:pt x="811" y="8"/>
                      </a:lnTo>
                      <a:lnTo>
                        <a:pt x="824" y="19"/>
                      </a:lnTo>
                      <a:lnTo>
                        <a:pt x="834" y="32"/>
                      </a:lnTo>
                      <a:lnTo>
                        <a:pt x="841" y="48"/>
                      </a:lnTo>
                      <a:lnTo>
                        <a:pt x="843" y="65"/>
                      </a:lnTo>
                      <a:lnTo>
                        <a:pt x="841" y="83"/>
                      </a:lnTo>
                      <a:lnTo>
                        <a:pt x="834" y="99"/>
                      </a:lnTo>
                      <a:lnTo>
                        <a:pt x="824" y="112"/>
                      </a:lnTo>
                      <a:lnTo>
                        <a:pt x="811" y="122"/>
                      </a:lnTo>
                      <a:lnTo>
                        <a:pt x="795" y="129"/>
                      </a:lnTo>
                      <a:lnTo>
                        <a:pt x="778" y="132"/>
                      </a:lnTo>
                      <a:lnTo>
                        <a:pt x="66" y="132"/>
                      </a:lnTo>
                      <a:lnTo>
                        <a:pt x="49" y="129"/>
                      </a:lnTo>
                      <a:lnTo>
                        <a:pt x="33" y="122"/>
                      </a:lnTo>
                      <a:lnTo>
                        <a:pt x="20" y="112"/>
                      </a:lnTo>
                      <a:lnTo>
                        <a:pt x="9" y="99"/>
                      </a:lnTo>
                      <a:lnTo>
                        <a:pt x="3" y="83"/>
                      </a:lnTo>
                      <a:lnTo>
                        <a:pt x="0" y="65"/>
                      </a:lnTo>
                      <a:lnTo>
                        <a:pt x="3" y="48"/>
                      </a:lnTo>
                      <a:lnTo>
                        <a:pt x="9" y="32"/>
                      </a:lnTo>
                      <a:lnTo>
                        <a:pt x="20" y="19"/>
                      </a:lnTo>
                      <a:lnTo>
                        <a:pt x="33" y="8"/>
                      </a:lnTo>
                      <a:lnTo>
                        <a:pt x="49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  <p:sp>
              <p:nvSpPr>
                <p:cNvPr id="308" name="Freeform 97">
                  <a:extLst>
                    <a:ext uri="{FF2B5EF4-FFF2-40B4-BE49-F238E27FC236}">
                      <a16:creationId xmlns:a16="http://schemas.microsoft.com/office/drawing/2014/main" id="{A9E6617D-BB69-479F-9822-2A0390D25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088" y="2628900"/>
                  <a:ext cx="173038" cy="30163"/>
                </a:xfrm>
                <a:custGeom>
                  <a:avLst/>
                  <a:gdLst>
                    <a:gd name="T0" fmla="*/ 66 w 764"/>
                    <a:gd name="T1" fmla="*/ 0 h 132"/>
                    <a:gd name="T2" fmla="*/ 698 w 764"/>
                    <a:gd name="T3" fmla="*/ 0 h 132"/>
                    <a:gd name="T4" fmla="*/ 715 w 764"/>
                    <a:gd name="T5" fmla="*/ 2 h 132"/>
                    <a:gd name="T6" fmla="*/ 732 w 764"/>
                    <a:gd name="T7" fmla="*/ 10 h 132"/>
                    <a:gd name="T8" fmla="*/ 744 w 764"/>
                    <a:gd name="T9" fmla="*/ 20 h 132"/>
                    <a:gd name="T10" fmla="*/ 755 w 764"/>
                    <a:gd name="T11" fmla="*/ 34 h 132"/>
                    <a:gd name="T12" fmla="*/ 762 w 764"/>
                    <a:gd name="T13" fmla="*/ 49 h 132"/>
                    <a:gd name="T14" fmla="*/ 764 w 764"/>
                    <a:gd name="T15" fmla="*/ 67 h 132"/>
                    <a:gd name="T16" fmla="*/ 762 w 764"/>
                    <a:gd name="T17" fmla="*/ 83 h 132"/>
                    <a:gd name="T18" fmla="*/ 755 w 764"/>
                    <a:gd name="T19" fmla="*/ 100 h 132"/>
                    <a:gd name="T20" fmla="*/ 744 w 764"/>
                    <a:gd name="T21" fmla="*/ 113 h 132"/>
                    <a:gd name="T22" fmla="*/ 732 w 764"/>
                    <a:gd name="T23" fmla="*/ 122 h 132"/>
                    <a:gd name="T24" fmla="*/ 715 w 764"/>
                    <a:gd name="T25" fmla="*/ 130 h 132"/>
                    <a:gd name="T26" fmla="*/ 698 w 764"/>
                    <a:gd name="T27" fmla="*/ 132 h 132"/>
                    <a:gd name="T28" fmla="*/ 66 w 764"/>
                    <a:gd name="T29" fmla="*/ 132 h 132"/>
                    <a:gd name="T30" fmla="*/ 49 w 764"/>
                    <a:gd name="T31" fmla="*/ 130 h 132"/>
                    <a:gd name="T32" fmla="*/ 32 w 764"/>
                    <a:gd name="T33" fmla="*/ 122 h 132"/>
                    <a:gd name="T34" fmla="*/ 20 w 764"/>
                    <a:gd name="T35" fmla="*/ 113 h 132"/>
                    <a:gd name="T36" fmla="*/ 9 w 764"/>
                    <a:gd name="T37" fmla="*/ 100 h 132"/>
                    <a:gd name="T38" fmla="*/ 2 w 764"/>
                    <a:gd name="T39" fmla="*/ 83 h 132"/>
                    <a:gd name="T40" fmla="*/ 0 w 764"/>
                    <a:gd name="T41" fmla="*/ 67 h 132"/>
                    <a:gd name="T42" fmla="*/ 2 w 764"/>
                    <a:gd name="T43" fmla="*/ 49 h 132"/>
                    <a:gd name="T44" fmla="*/ 9 w 764"/>
                    <a:gd name="T45" fmla="*/ 34 h 132"/>
                    <a:gd name="T46" fmla="*/ 20 w 764"/>
                    <a:gd name="T47" fmla="*/ 20 h 132"/>
                    <a:gd name="T48" fmla="*/ 32 w 764"/>
                    <a:gd name="T49" fmla="*/ 10 h 132"/>
                    <a:gd name="T50" fmla="*/ 49 w 764"/>
                    <a:gd name="T51" fmla="*/ 2 h 132"/>
                    <a:gd name="T52" fmla="*/ 66 w 764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4" h="132">
                      <a:moveTo>
                        <a:pt x="66" y="0"/>
                      </a:moveTo>
                      <a:lnTo>
                        <a:pt x="698" y="0"/>
                      </a:lnTo>
                      <a:lnTo>
                        <a:pt x="715" y="2"/>
                      </a:lnTo>
                      <a:lnTo>
                        <a:pt x="732" y="10"/>
                      </a:lnTo>
                      <a:lnTo>
                        <a:pt x="744" y="20"/>
                      </a:lnTo>
                      <a:lnTo>
                        <a:pt x="755" y="34"/>
                      </a:lnTo>
                      <a:lnTo>
                        <a:pt x="762" y="49"/>
                      </a:lnTo>
                      <a:lnTo>
                        <a:pt x="764" y="67"/>
                      </a:lnTo>
                      <a:lnTo>
                        <a:pt x="762" y="83"/>
                      </a:lnTo>
                      <a:lnTo>
                        <a:pt x="755" y="100"/>
                      </a:lnTo>
                      <a:lnTo>
                        <a:pt x="744" y="113"/>
                      </a:lnTo>
                      <a:lnTo>
                        <a:pt x="732" y="122"/>
                      </a:lnTo>
                      <a:lnTo>
                        <a:pt x="715" y="130"/>
                      </a:lnTo>
                      <a:lnTo>
                        <a:pt x="698" y="132"/>
                      </a:lnTo>
                      <a:lnTo>
                        <a:pt x="66" y="132"/>
                      </a:lnTo>
                      <a:lnTo>
                        <a:pt x="49" y="130"/>
                      </a:lnTo>
                      <a:lnTo>
                        <a:pt x="32" y="122"/>
                      </a:lnTo>
                      <a:lnTo>
                        <a:pt x="20" y="113"/>
                      </a:lnTo>
                      <a:lnTo>
                        <a:pt x="9" y="100"/>
                      </a:lnTo>
                      <a:lnTo>
                        <a:pt x="2" y="83"/>
                      </a:lnTo>
                      <a:lnTo>
                        <a:pt x="0" y="67"/>
                      </a:lnTo>
                      <a:lnTo>
                        <a:pt x="2" y="49"/>
                      </a:lnTo>
                      <a:lnTo>
                        <a:pt x="9" y="34"/>
                      </a:lnTo>
                      <a:lnTo>
                        <a:pt x="20" y="20"/>
                      </a:lnTo>
                      <a:lnTo>
                        <a:pt x="32" y="10"/>
                      </a:lnTo>
                      <a:lnTo>
                        <a:pt x="49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  <p:sp>
              <p:nvSpPr>
                <p:cNvPr id="309" name="Freeform 98">
                  <a:extLst>
                    <a:ext uri="{FF2B5EF4-FFF2-40B4-BE49-F238E27FC236}">
                      <a16:creationId xmlns:a16="http://schemas.microsoft.com/office/drawing/2014/main" id="{4EE59F19-FCAC-4A6C-8F89-3B2085082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038" y="2698750"/>
                  <a:ext cx="152400" cy="30163"/>
                </a:xfrm>
                <a:custGeom>
                  <a:avLst/>
                  <a:gdLst>
                    <a:gd name="T0" fmla="*/ 66 w 672"/>
                    <a:gd name="T1" fmla="*/ 0 h 131"/>
                    <a:gd name="T2" fmla="*/ 606 w 672"/>
                    <a:gd name="T3" fmla="*/ 0 h 131"/>
                    <a:gd name="T4" fmla="*/ 624 w 672"/>
                    <a:gd name="T5" fmla="*/ 2 h 131"/>
                    <a:gd name="T6" fmla="*/ 639 w 672"/>
                    <a:gd name="T7" fmla="*/ 8 h 131"/>
                    <a:gd name="T8" fmla="*/ 653 w 672"/>
                    <a:gd name="T9" fmla="*/ 18 h 131"/>
                    <a:gd name="T10" fmla="*/ 663 w 672"/>
                    <a:gd name="T11" fmla="*/ 32 h 131"/>
                    <a:gd name="T12" fmla="*/ 670 w 672"/>
                    <a:gd name="T13" fmla="*/ 47 h 131"/>
                    <a:gd name="T14" fmla="*/ 672 w 672"/>
                    <a:gd name="T15" fmla="*/ 65 h 131"/>
                    <a:gd name="T16" fmla="*/ 670 w 672"/>
                    <a:gd name="T17" fmla="*/ 82 h 131"/>
                    <a:gd name="T18" fmla="*/ 663 w 672"/>
                    <a:gd name="T19" fmla="*/ 98 h 131"/>
                    <a:gd name="T20" fmla="*/ 653 w 672"/>
                    <a:gd name="T21" fmla="*/ 111 h 131"/>
                    <a:gd name="T22" fmla="*/ 639 w 672"/>
                    <a:gd name="T23" fmla="*/ 122 h 131"/>
                    <a:gd name="T24" fmla="*/ 624 w 672"/>
                    <a:gd name="T25" fmla="*/ 128 h 131"/>
                    <a:gd name="T26" fmla="*/ 606 w 672"/>
                    <a:gd name="T27" fmla="*/ 131 h 131"/>
                    <a:gd name="T28" fmla="*/ 66 w 672"/>
                    <a:gd name="T29" fmla="*/ 131 h 131"/>
                    <a:gd name="T30" fmla="*/ 48 w 672"/>
                    <a:gd name="T31" fmla="*/ 128 h 131"/>
                    <a:gd name="T32" fmla="*/ 33 w 672"/>
                    <a:gd name="T33" fmla="*/ 122 h 131"/>
                    <a:gd name="T34" fmla="*/ 19 w 672"/>
                    <a:gd name="T35" fmla="*/ 111 h 131"/>
                    <a:gd name="T36" fmla="*/ 10 w 672"/>
                    <a:gd name="T37" fmla="*/ 98 h 131"/>
                    <a:gd name="T38" fmla="*/ 3 w 672"/>
                    <a:gd name="T39" fmla="*/ 82 h 131"/>
                    <a:gd name="T40" fmla="*/ 0 w 672"/>
                    <a:gd name="T41" fmla="*/ 65 h 131"/>
                    <a:gd name="T42" fmla="*/ 3 w 672"/>
                    <a:gd name="T43" fmla="*/ 47 h 131"/>
                    <a:gd name="T44" fmla="*/ 10 w 672"/>
                    <a:gd name="T45" fmla="*/ 32 h 131"/>
                    <a:gd name="T46" fmla="*/ 19 w 672"/>
                    <a:gd name="T47" fmla="*/ 18 h 131"/>
                    <a:gd name="T48" fmla="*/ 33 w 672"/>
                    <a:gd name="T49" fmla="*/ 8 h 131"/>
                    <a:gd name="T50" fmla="*/ 48 w 672"/>
                    <a:gd name="T51" fmla="*/ 2 h 131"/>
                    <a:gd name="T52" fmla="*/ 66 w 672"/>
                    <a:gd name="T53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72" h="131">
                      <a:moveTo>
                        <a:pt x="66" y="0"/>
                      </a:moveTo>
                      <a:lnTo>
                        <a:pt x="606" y="0"/>
                      </a:lnTo>
                      <a:lnTo>
                        <a:pt x="624" y="2"/>
                      </a:lnTo>
                      <a:lnTo>
                        <a:pt x="639" y="8"/>
                      </a:lnTo>
                      <a:lnTo>
                        <a:pt x="653" y="18"/>
                      </a:lnTo>
                      <a:lnTo>
                        <a:pt x="663" y="32"/>
                      </a:lnTo>
                      <a:lnTo>
                        <a:pt x="670" y="47"/>
                      </a:lnTo>
                      <a:lnTo>
                        <a:pt x="672" y="65"/>
                      </a:lnTo>
                      <a:lnTo>
                        <a:pt x="670" y="82"/>
                      </a:lnTo>
                      <a:lnTo>
                        <a:pt x="663" y="98"/>
                      </a:lnTo>
                      <a:lnTo>
                        <a:pt x="653" y="111"/>
                      </a:lnTo>
                      <a:lnTo>
                        <a:pt x="639" y="122"/>
                      </a:lnTo>
                      <a:lnTo>
                        <a:pt x="624" y="128"/>
                      </a:lnTo>
                      <a:lnTo>
                        <a:pt x="606" y="131"/>
                      </a:lnTo>
                      <a:lnTo>
                        <a:pt x="66" y="131"/>
                      </a:lnTo>
                      <a:lnTo>
                        <a:pt x="48" y="128"/>
                      </a:lnTo>
                      <a:lnTo>
                        <a:pt x="33" y="122"/>
                      </a:lnTo>
                      <a:lnTo>
                        <a:pt x="19" y="111"/>
                      </a:lnTo>
                      <a:lnTo>
                        <a:pt x="10" y="98"/>
                      </a:lnTo>
                      <a:lnTo>
                        <a:pt x="3" y="82"/>
                      </a:lnTo>
                      <a:lnTo>
                        <a:pt x="0" y="65"/>
                      </a:lnTo>
                      <a:lnTo>
                        <a:pt x="3" y="47"/>
                      </a:lnTo>
                      <a:lnTo>
                        <a:pt x="10" y="32"/>
                      </a:lnTo>
                      <a:lnTo>
                        <a:pt x="19" y="18"/>
                      </a:lnTo>
                      <a:lnTo>
                        <a:pt x="33" y="8"/>
                      </a:lnTo>
                      <a:lnTo>
                        <a:pt x="48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/>
                </a:p>
              </p:txBody>
            </p:sp>
          </p:grpSp>
        </p:grp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703779B-B3F4-44E2-823C-B4F904DAF2C2}"/>
                </a:ext>
              </a:extLst>
            </p:cNvPr>
            <p:cNvSpPr txBox="1"/>
            <p:nvPr/>
          </p:nvSpPr>
          <p:spPr>
            <a:xfrm>
              <a:off x="2136991" y="1226077"/>
              <a:ext cx="171108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Collection of Hospital Infectious waste and temporary storage in Yellow room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00F8D37D-634A-4914-B01F-9F25C91CCD8E}"/>
                </a:ext>
              </a:extLst>
            </p:cNvPr>
            <p:cNvSpPr txBox="1"/>
            <p:nvPr/>
          </p:nvSpPr>
          <p:spPr>
            <a:xfrm>
              <a:off x="2237419" y="1068298"/>
              <a:ext cx="161065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Collection &amp; Storage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66BDAD-81FF-4B81-A23F-106EA8C318B3}"/>
                </a:ext>
              </a:extLst>
            </p:cNvPr>
            <p:cNvGrpSpPr/>
            <p:nvPr/>
          </p:nvGrpSpPr>
          <p:grpSpPr>
            <a:xfrm>
              <a:off x="4953197" y="3050749"/>
              <a:ext cx="584262" cy="591466"/>
              <a:chOff x="4542730" y="2849716"/>
              <a:chExt cx="584262" cy="584262"/>
            </a:xfrm>
          </p:grpSpPr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24670720-7CE9-4EB1-9204-886B4341BA3E}"/>
                  </a:ext>
                </a:extLst>
              </p:cNvPr>
              <p:cNvSpPr/>
              <p:nvPr/>
            </p:nvSpPr>
            <p:spPr>
              <a:xfrm>
                <a:off x="4542730" y="2849716"/>
                <a:ext cx="584262" cy="5842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0" name="Freeform 83">
                <a:extLst>
                  <a:ext uri="{FF2B5EF4-FFF2-40B4-BE49-F238E27FC236}">
                    <a16:creationId xmlns:a16="http://schemas.microsoft.com/office/drawing/2014/main" id="{5362D402-CDC6-4EEA-BAFC-84A3F4A592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4757" y="3004350"/>
                <a:ext cx="377086" cy="286080"/>
              </a:xfrm>
              <a:custGeom>
                <a:avLst/>
                <a:gdLst>
                  <a:gd name="T0" fmla="*/ 2561 w 3464"/>
                  <a:gd name="T1" fmla="*/ 2327 h 2632"/>
                  <a:gd name="T2" fmla="*/ 2669 w 3464"/>
                  <a:gd name="T3" fmla="*/ 2491 h 2632"/>
                  <a:gd name="T4" fmla="*/ 2833 w 3464"/>
                  <a:gd name="T5" fmla="*/ 2383 h 2632"/>
                  <a:gd name="T6" fmla="*/ 2725 w 3464"/>
                  <a:gd name="T7" fmla="*/ 2219 h 2632"/>
                  <a:gd name="T8" fmla="*/ 1119 w 3464"/>
                  <a:gd name="T9" fmla="*/ 2301 h 2632"/>
                  <a:gd name="T10" fmla="*/ 1192 w 3464"/>
                  <a:gd name="T11" fmla="*/ 2482 h 2632"/>
                  <a:gd name="T12" fmla="*/ 1374 w 3464"/>
                  <a:gd name="T13" fmla="*/ 2409 h 2632"/>
                  <a:gd name="T14" fmla="*/ 1301 w 3464"/>
                  <a:gd name="T15" fmla="*/ 2227 h 2632"/>
                  <a:gd name="T16" fmla="*/ 2878 w 3464"/>
                  <a:gd name="T17" fmla="*/ 2145 h 2632"/>
                  <a:gd name="T18" fmla="*/ 2962 w 3464"/>
                  <a:gd name="T19" fmla="*/ 2435 h 2632"/>
                  <a:gd name="T20" fmla="*/ 2738 w 3464"/>
                  <a:gd name="T21" fmla="*/ 2630 h 2632"/>
                  <a:gd name="T22" fmla="*/ 2465 w 3464"/>
                  <a:gd name="T23" fmla="*/ 2506 h 2632"/>
                  <a:gd name="T24" fmla="*/ 2465 w 3464"/>
                  <a:gd name="T25" fmla="*/ 2204 h 2632"/>
                  <a:gd name="T26" fmla="*/ 1247 w 3464"/>
                  <a:gd name="T27" fmla="*/ 2077 h 2632"/>
                  <a:gd name="T28" fmla="*/ 1498 w 3464"/>
                  <a:gd name="T29" fmla="*/ 2237 h 2632"/>
                  <a:gd name="T30" fmla="*/ 1456 w 3464"/>
                  <a:gd name="T31" fmla="*/ 2537 h 2632"/>
                  <a:gd name="T32" fmla="*/ 1167 w 3464"/>
                  <a:gd name="T33" fmla="*/ 2620 h 2632"/>
                  <a:gd name="T34" fmla="*/ 973 w 3464"/>
                  <a:gd name="T35" fmla="*/ 2395 h 2632"/>
                  <a:gd name="T36" fmla="*/ 1096 w 3464"/>
                  <a:gd name="T37" fmla="*/ 2122 h 2632"/>
                  <a:gd name="T38" fmla="*/ 950 w 3464"/>
                  <a:gd name="T39" fmla="*/ 2141 h 2632"/>
                  <a:gd name="T40" fmla="*/ 352 w 3464"/>
                  <a:gd name="T41" fmla="*/ 2284 h 2632"/>
                  <a:gd name="T42" fmla="*/ 387 w 3464"/>
                  <a:gd name="T43" fmla="*/ 2077 h 2632"/>
                  <a:gd name="T44" fmla="*/ 2379 w 3464"/>
                  <a:gd name="T45" fmla="*/ 1321 h 2632"/>
                  <a:gd name="T46" fmla="*/ 3012 w 3464"/>
                  <a:gd name="T47" fmla="*/ 1333 h 2632"/>
                  <a:gd name="T48" fmla="*/ 2759 w 3464"/>
                  <a:gd name="T49" fmla="*/ 954 h 2632"/>
                  <a:gd name="T50" fmla="*/ 2888 w 3464"/>
                  <a:gd name="T51" fmla="*/ 776 h 2632"/>
                  <a:gd name="T52" fmla="*/ 3309 w 3464"/>
                  <a:gd name="T53" fmla="*/ 1428 h 2632"/>
                  <a:gd name="T54" fmla="*/ 3464 w 3464"/>
                  <a:gd name="T55" fmla="*/ 2122 h 2632"/>
                  <a:gd name="T56" fmla="*/ 3048 w 3464"/>
                  <a:gd name="T57" fmla="*/ 2254 h 2632"/>
                  <a:gd name="T58" fmla="*/ 2793 w 3464"/>
                  <a:gd name="T59" fmla="*/ 2001 h 2632"/>
                  <a:gd name="T60" fmla="*/ 2439 w 3464"/>
                  <a:gd name="T61" fmla="*/ 2094 h 2632"/>
                  <a:gd name="T62" fmla="*/ 1586 w 3464"/>
                  <a:gd name="T63" fmla="*/ 2216 h 2632"/>
                  <a:gd name="T64" fmla="*/ 2187 w 3464"/>
                  <a:gd name="T65" fmla="*/ 756 h 2632"/>
                  <a:gd name="T66" fmla="*/ 1965 w 3464"/>
                  <a:gd name="T67" fmla="*/ 446 h 2632"/>
                  <a:gd name="T68" fmla="*/ 2045 w 3464"/>
                  <a:gd name="T69" fmla="*/ 1913 h 2632"/>
                  <a:gd name="T70" fmla="*/ 461 w 3464"/>
                  <a:gd name="T71" fmla="*/ 1925 h 2632"/>
                  <a:gd name="T72" fmla="*/ 742 w 3464"/>
                  <a:gd name="T73" fmla="*/ 1435 h 2632"/>
                  <a:gd name="T74" fmla="*/ 1212 w 3464"/>
                  <a:gd name="T75" fmla="*/ 1214 h 2632"/>
                  <a:gd name="T76" fmla="*/ 1433 w 3464"/>
                  <a:gd name="T77" fmla="*/ 744 h 2632"/>
                  <a:gd name="T78" fmla="*/ 689 w 3464"/>
                  <a:gd name="T79" fmla="*/ 267 h 2632"/>
                  <a:gd name="T80" fmla="*/ 920 w 3464"/>
                  <a:gd name="T81" fmla="*/ 671 h 2632"/>
                  <a:gd name="T82" fmla="*/ 889 w 3464"/>
                  <a:gd name="T83" fmla="*/ 782 h 2632"/>
                  <a:gd name="T84" fmla="*/ 588 w 3464"/>
                  <a:gd name="T85" fmla="*/ 659 h 2632"/>
                  <a:gd name="T86" fmla="*/ 673 w 3464"/>
                  <a:gd name="T87" fmla="*/ 154 h 2632"/>
                  <a:gd name="T88" fmla="*/ 288 w 3464"/>
                  <a:gd name="T89" fmla="*/ 325 h 2632"/>
                  <a:gd name="T90" fmla="*/ 156 w 3464"/>
                  <a:gd name="T91" fmla="*/ 731 h 2632"/>
                  <a:gd name="T92" fmla="*/ 366 w 3464"/>
                  <a:gd name="T93" fmla="*/ 1095 h 2632"/>
                  <a:gd name="T94" fmla="*/ 785 w 3464"/>
                  <a:gd name="T95" fmla="*/ 1184 h 2632"/>
                  <a:gd name="T96" fmla="*/ 1122 w 3464"/>
                  <a:gd name="T97" fmla="*/ 938 h 2632"/>
                  <a:gd name="T98" fmla="*/ 1167 w 3464"/>
                  <a:gd name="T99" fmla="*/ 510 h 2632"/>
                  <a:gd name="T100" fmla="*/ 888 w 3464"/>
                  <a:gd name="T101" fmla="*/ 200 h 2632"/>
                  <a:gd name="T102" fmla="*/ 863 w 3464"/>
                  <a:gd name="T103" fmla="*/ 27 h 2632"/>
                  <a:gd name="T104" fmla="*/ 1244 w 3464"/>
                  <a:gd name="T105" fmla="*/ 317 h 2632"/>
                  <a:gd name="T106" fmla="*/ 1334 w 3464"/>
                  <a:gd name="T107" fmla="*/ 802 h 2632"/>
                  <a:gd name="T108" fmla="*/ 1081 w 3464"/>
                  <a:gd name="T109" fmla="*/ 1211 h 2632"/>
                  <a:gd name="T110" fmla="*/ 609 w 3464"/>
                  <a:gd name="T111" fmla="*/ 1346 h 2632"/>
                  <a:gd name="T112" fmla="*/ 176 w 3464"/>
                  <a:gd name="T113" fmla="*/ 1129 h 2632"/>
                  <a:gd name="T114" fmla="*/ 0 w 3464"/>
                  <a:gd name="T115" fmla="*/ 674 h 2632"/>
                  <a:gd name="T116" fmla="*/ 176 w 3464"/>
                  <a:gd name="T117" fmla="*/ 220 h 2632"/>
                  <a:gd name="T118" fmla="*/ 609 w 3464"/>
                  <a:gd name="T119" fmla="*/ 3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64" h="2632">
                    <a:moveTo>
                      <a:pt x="2697" y="2216"/>
                    </a:moveTo>
                    <a:lnTo>
                      <a:pt x="2669" y="2219"/>
                    </a:lnTo>
                    <a:lnTo>
                      <a:pt x="2643" y="2227"/>
                    </a:lnTo>
                    <a:lnTo>
                      <a:pt x="2620" y="2240"/>
                    </a:lnTo>
                    <a:lnTo>
                      <a:pt x="2599" y="2256"/>
                    </a:lnTo>
                    <a:lnTo>
                      <a:pt x="2582" y="2277"/>
                    </a:lnTo>
                    <a:lnTo>
                      <a:pt x="2570" y="2301"/>
                    </a:lnTo>
                    <a:lnTo>
                      <a:pt x="2561" y="2327"/>
                    </a:lnTo>
                    <a:lnTo>
                      <a:pt x="2558" y="2354"/>
                    </a:lnTo>
                    <a:lnTo>
                      <a:pt x="2561" y="2383"/>
                    </a:lnTo>
                    <a:lnTo>
                      <a:pt x="2570" y="2409"/>
                    </a:lnTo>
                    <a:lnTo>
                      <a:pt x="2582" y="2432"/>
                    </a:lnTo>
                    <a:lnTo>
                      <a:pt x="2599" y="2453"/>
                    </a:lnTo>
                    <a:lnTo>
                      <a:pt x="2620" y="2470"/>
                    </a:lnTo>
                    <a:lnTo>
                      <a:pt x="2643" y="2482"/>
                    </a:lnTo>
                    <a:lnTo>
                      <a:pt x="2669" y="2491"/>
                    </a:lnTo>
                    <a:lnTo>
                      <a:pt x="2697" y="2493"/>
                    </a:lnTo>
                    <a:lnTo>
                      <a:pt x="2725" y="2491"/>
                    </a:lnTo>
                    <a:lnTo>
                      <a:pt x="2751" y="2482"/>
                    </a:lnTo>
                    <a:lnTo>
                      <a:pt x="2774" y="2470"/>
                    </a:lnTo>
                    <a:lnTo>
                      <a:pt x="2795" y="2453"/>
                    </a:lnTo>
                    <a:lnTo>
                      <a:pt x="2812" y="2432"/>
                    </a:lnTo>
                    <a:lnTo>
                      <a:pt x="2825" y="2409"/>
                    </a:lnTo>
                    <a:lnTo>
                      <a:pt x="2833" y="2383"/>
                    </a:lnTo>
                    <a:lnTo>
                      <a:pt x="2835" y="2354"/>
                    </a:lnTo>
                    <a:lnTo>
                      <a:pt x="2833" y="2327"/>
                    </a:lnTo>
                    <a:lnTo>
                      <a:pt x="2825" y="2301"/>
                    </a:lnTo>
                    <a:lnTo>
                      <a:pt x="2812" y="2277"/>
                    </a:lnTo>
                    <a:lnTo>
                      <a:pt x="2795" y="2256"/>
                    </a:lnTo>
                    <a:lnTo>
                      <a:pt x="2774" y="2240"/>
                    </a:lnTo>
                    <a:lnTo>
                      <a:pt x="2751" y="2227"/>
                    </a:lnTo>
                    <a:lnTo>
                      <a:pt x="2725" y="2219"/>
                    </a:lnTo>
                    <a:lnTo>
                      <a:pt x="2697" y="2216"/>
                    </a:lnTo>
                    <a:close/>
                    <a:moveTo>
                      <a:pt x="1247" y="2216"/>
                    </a:moveTo>
                    <a:lnTo>
                      <a:pt x="1219" y="2219"/>
                    </a:lnTo>
                    <a:lnTo>
                      <a:pt x="1192" y="2227"/>
                    </a:lnTo>
                    <a:lnTo>
                      <a:pt x="1169" y="2240"/>
                    </a:lnTo>
                    <a:lnTo>
                      <a:pt x="1149" y="2256"/>
                    </a:lnTo>
                    <a:lnTo>
                      <a:pt x="1132" y="2277"/>
                    </a:lnTo>
                    <a:lnTo>
                      <a:pt x="1119" y="2301"/>
                    </a:lnTo>
                    <a:lnTo>
                      <a:pt x="1112" y="2327"/>
                    </a:lnTo>
                    <a:lnTo>
                      <a:pt x="1108" y="2354"/>
                    </a:lnTo>
                    <a:lnTo>
                      <a:pt x="1112" y="2383"/>
                    </a:lnTo>
                    <a:lnTo>
                      <a:pt x="1119" y="2409"/>
                    </a:lnTo>
                    <a:lnTo>
                      <a:pt x="1132" y="2432"/>
                    </a:lnTo>
                    <a:lnTo>
                      <a:pt x="1149" y="2453"/>
                    </a:lnTo>
                    <a:lnTo>
                      <a:pt x="1169" y="2470"/>
                    </a:lnTo>
                    <a:lnTo>
                      <a:pt x="1192" y="2482"/>
                    </a:lnTo>
                    <a:lnTo>
                      <a:pt x="1219" y="2491"/>
                    </a:lnTo>
                    <a:lnTo>
                      <a:pt x="1247" y="2493"/>
                    </a:lnTo>
                    <a:lnTo>
                      <a:pt x="1275" y="2491"/>
                    </a:lnTo>
                    <a:lnTo>
                      <a:pt x="1301" y="2482"/>
                    </a:lnTo>
                    <a:lnTo>
                      <a:pt x="1325" y="2470"/>
                    </a:lnTo>
                    <a:lnTo>
                      <a:pt x="1345" y="2453"/>
                    </a:lnTo>
                    <a:lnTo>
                      <a:pt x="1361" y="2432"/>
                    </a:lnTo>
                    <a:lnTo>
                      <a:pt x="1374" y="2409"/>
                    </a:lnTo>
                    <a:lnTo>
                      <a:pt x="1382" y="2383"/>
                    </a:lnTo>
                    <a:lnTo>
                      <a:pt x="1386" y="2354"/>
                    </a:lnTo>
                    <a:lnTo>
                      <a:pt x="1382" y="2327"/>
                    </a:lnTo>
                    <a:lnTo>
                      <a:pt x="1374" y="2301"/>
                    </a:lnTo>
                    <a:lnTo>
                      <a:pt x="1361" y="2277"/>
                    </a:lnTo>
                    <a:lnTo>
                      <a:pt x="1345" y="2256"/>
                    </a:lnTo>
                    <a:lnTo>
                      <a:pt x="1325" y="2240"/>
                    </a:lnTo>
                    <a:lnTo>
                      <a:pt x="1301" y="2227"/>
                    </a:lnTo>
                    <a:lnTo>
                      <a:pt x="1275" y="2219"/>
                    </a:lnTo>
                    <a:lnTo>
                      <a:pt x="1247" y="2216"/>
                    </a:lnTo>
                    <a:close/>
                    <a:moveTo>
                      <a:pt x="2697" y="2077"/>
                    </a:moveTo>
                    <a:lnTo>
                      <a:pt x="2738" y="2080"/>
                    </a:lnTo>
                    <a:lnTo>
                      <a:pt x="2777" y="2088"/>
                    </a:lnTo>
                    <a:lnTo>
                      <a:pt x="2814" y="2103"/>
                    </a:lnTo>
                    <a:lnTo>
                      <a:pt x="2848" y="2122"/>
                    </a:lnTo>
                    <a:lnTo>
                      <a:pt x="2878" y="2145"/>
                    </a:lnTo>
                    <a:lnTo>
                      <a:pt x="2906" y="2172"/>
                    </a:lnTo>
                    <a:lnTo>
                      <a:pt x="2930" y="2204"/>
                    </a:lnTo>
                    <a:lnTo>
                      <a:pt x="2949" y="2237"/>
                    </a:lnTo>
                    <a:lnTo>
                      <a:pt x="2962" y="2274"/>
                    </a:lnTo>
                    <a:lnTo>
                      <a:pt x="2971" y="2313"/>
                    </a:lnTo>
                    <a:lnTo>
                      <a:pt x="2974" y="2354"/>
                    </a:lnTo>
                    <a:lnTo>
                      <a:pt x="2971" y="2395"/>
                    </a:lnTo>
                    <a:lnTo>
                      <a:pt x="2962" y="2435"/>
                    </a:lnTo>
                    <a:lnTo>
                      <a:pt x="2949" y="2472"/>
                    </a:lnTo>
                    <a:lnTo>
                      <a:pt x="2930" y="2506"/>
                    </a:lnTo>
                    <a:lnTo>
                      <a:pt x="2906" y="2537"/>
                    </a:lnTo>
                    <a:lnTo>
                      <a:pt x="2878" y="2564"/>
                    </a:lnTo>
                    <a:lnTo>
                      <a:pt x="2848" y="2588"/>
                    </a:lnTo>
                    <a:lnTo>
                      <a:pt x="2814" y="2606"/>
                    </a:lnTo>
                    <a:lnTo>
                      <a:pt x="2777" y="2620"/>
                    </a:lnTo>
                    <a:lnTo>
                      <a:pt x="2738" y="2630"/>
                    </a:lnTo>
                    <a:lnTo>
                      <a:pt x="2697" y="2632"/>
                    </a:lnTo>
                    <a:lnTo>
                      <a:pt x="2656" y="2630"/>
                    </a:lnTo>
                    <a:lnTo>
                      <a:pt x="2617" y="2620"/>
                    </a:lnTo>
                    <a:lnTo>
                      <a:pt x="2580" y="2606"/>
                    </a:lnTo>
                    <a:lnTo>
                      <a:pt x="2547" y="2588"/>
                    </a:lnTo>
                    <a:lnTo>
                      <a:pt x="2515" y="2564"/>
                    </a:lnTo>
                    <a:lnTo>
                      <a:pt x="2488" y="2537"/>
                    </a:lnTo>
                    <a:lnTo>
                      <a:pt x="2465" y="2506"/>
                    </a:lnTo>
                    <a:lnTo>
                      <a:pt x="2446" y="2472"/>
                    </a:lnTo>
                    <a:lnTo>
                      <a:pt x="2432" y="2435"/>
                    </a:lnTo>
                    <a:lnTo>
                      <a:pt x="2423" y="2395"/>
                    </a:lnTo>
                    <a:lnTo>
                      <a:pt x="2420" y="2354"/>
                    </a:lnTo>
                    <a:lnTo>
                      <a:pt x="2423" y="2313"/>
                    </a:lnTo>
                    <a:lnTo>
                      <a:pt x="2432" y="2274"/>
                    </a:lnTo>
                    <a:lnTo>
                      <a:pt x="2446" y="2237"/>
                    </a:lnTo>
                    <a:lnTo>
                      <a:pt x="2465" y="2204"/>
                    </a:lnTo>
                    <a:lnTo>
                      <a:pt x="2488" y="2172"/>
                    </a:lnTo>
                    <a:lnTo>
                      <a:pt x="2515" y="2145"/>
                    </a:lnTo>
                    <a:lnTo>
                      <a:pt x="2547" y="2122"/>
                    </a:lnTo>
                    <a:lnTo>
                      <a:pt x="2580" y="2103"/>
                    </a:lnTo>
                    <a:lnTo>
                      <a:pt x="2617" y="2088"/>
                    </a:lnTo>
                    <a:lnTo>
                      <a:pt x="2656" y="2080"/>
                    </a:lnTo>
                    <a:lnTo>
                      <a:pt x="2697" y="2077"/>
                    </a:lnTo>
                    <a:close/>
                    <a:moveTo>
                      <a:pt x="1247" y="2077"/>
                    </a:moveTo>
                    <a:lnTo>
                      <a:pt x="1288" y="2080"/>
                    </a:lnTo>
                    <a:lnTo>
                      <a:pt x="1327" y="2088"/>
                    </a:lnTo>
                    <a:lnTo>
                      <a:pt x="1364" y="2103"/>
                    </a:lnTo>
                    <a:lnTo>
                      <a:pt x="1398" y="2122"/>
                    </a:lnTo>
                    <a:lnTo>
                      <a:pt x="1429" y="2145"/>
                    </a:lnTo>
                    <a:lnTo>
                      <a:pt x="1456" y="2172"/>
                    </a:lnTo>
                    <a:lnTo>
                      <a:pt x="1479" y="2204"/>
                    </a:lnTo>
                    <a:lnTo>
                      <a:pt x="1498" y="2237"/>
                    </a:lnTo>
                    <a:lnTo>
                      <a:pt x="1513" y="2274"/>
                    </a:lnTo>
                    <a:lnTo>
                      <a:pt x="1521" y="2313"/>
                    </a:lnTo>
                    <a:lnTo>
                      <a:pt x="1524" y="2354"/>
                    </a:lnTo>
                    <a:lnTo>
                      <a:pt x="1521" y="2395"/>
                    </a:lnTo>
                    <a:lnTo>
                      <a:pt x="1513" y="2435"/>
                    </a:lnTo>
                    <a:lnTo>
                      <a:pt x="1498" y="2472"/>
                    </a:lnTo>
                    <a:lnTo>
                      <a:pt x="1479" y="2506"/>
                    </a:lnTo>
                    <a:lnTo>
                      <a:pt x="1456" y="2537"/>
                    </a:lnTo>
                    <a:lnTo>
                      <a:pt x="1429" y="2564"/>
                    </a:lnTo>
                    <a:lnTo>
                      <a:pt x="1398" y="2588"/>
                    </a:lnTo>
                    <a:lnTo>
                      <a:pt x="1364" y="2606"/>
                    </a:lnTo>
                    <a:lnTo>
                      <a:pt x="1327" y="2620"/>
                    </a:lnTo>
                    <a:lnTo>
                      <a:pt x="1288" y="2630"/>
                    </a:lnTo>
                    <a:lnTo>
                      <a:pt x="1247" y="2632"/>
                    </a:lnTo>
                    <a:lnTo>
                      <a:pt x="1206" y="2630"/>
                    </a:lnTo>
                    <a:lnTo>
                      <a:pt x="1167" y="2620"/>
                    </a:lnTo>
                    <a:lnTo>
                      <a:pt x="1131" y="2606"/>
                    </a:lnTo>
                    <a:lnTo>
                      <a:pt x="1096" y="2588"/>
                    </a:lnTo>
                    <a:lnTo>
                      <a:pt x="1065" y="2564"/>
                    </a:lnTo>
                    <a:lnTo>
                      <a:pt x="1038" y="2537"/>
                    </a:lnTo>
                    <a:lnTo>
                      <a:pt x="1015" y="2506"/>
                    </a:lnTo>
                    <a:lnTo>
                      <a:pt x="996" y="2472"/>
                    </a:lnTo>
                    <a:lnTo>
                      <a:pt x="981" y="2435"/>
                    </a:lnTo>
                    <a:lnTo>
                      <a:pt x="973" y="2395"/>
                    </a:lnTo>
                    <a:lnTo>
                      <a:pt x="970" y="2354"/>
                    </a:lnTo>
                    <a:lnTo>
                      <a:pt x="973" y="2313"/>
                    </a:lnTo>
                    <a:lnTo>
                      <a:pt x="981" y="2274"/>
                    </a:lnTo>
                    <a:lnTo>
                      <a:pt x="996" y="2237"/>
                    </a:lnTo>
                    <a:lnTo>
                      <a:pt x="1015" y="2204"/>
                    </a:lnTo>
                    <a:lnTo>
                      <a:pt x="1038" y="2172"/>
                    </a:lnTo>
                    <a:lnTo>
                      <a:pt x="1065" y="2145"/>
                    </a:lnTo>
                    <a:lnTo>
                      <a:pt x="1096" y="2122"/>
                    </a:lnTo>
                    <a:lnTo>
                      <a:pt x="1131" y="2103"/>
                    </a:lnTo>
                    <a:lnTo>
                      <a:pt x="1167" y="2088"/>
                    </a:lnTo>
                    <a:lnTo>
                      <a:pt x="1206" y="2080"/>
                    </a:lnTo>
                    <a:lnTo>
                      <a:pt x="1247" y="2077"/>
                    </a:lnTo>
                    <a:close/>
                    <a:moveTo>
                      <a:pt x="387" y="2077"/>
                    </a:moveTo>
                    <a:lnTo>
                      <a:pt x="1008" y="2077"/>
                    </a:lnTo>
                    <a:lnTo>
                      <a:pt x="977" y="2107"/>
                    </a:lnTo>
                    <a:lnTo>
                      <a:pt x="950" y="2141"/>
                    </a:lnTo>
                    <a:lnTo>
                      <a:pt x="927" y="2176"/>
                    </a:lnTo>
                    <a:lnTo>
                      <a:pt x="908" y="2216"/>
                    </a:lnTo>
                    <a:lnTo>
                      <a:pt x="894" y="2257"/>
                    </a:lnTo>
                    <a:lnTo>
                      <a:pt x="885" y="2302"/>
                    </a:lnTo>
                    <a:lnTo>
                      <a:pt x="387" y="2302"/>
                    </a:lnTo>
                    <a:lnTo>
                      <a:pt x="374" y="2299"/>
                    </a:lnTo>
                    <a:lnTo>
                      <a:pt x="361" y="2293"/>
                    </a:lnTo>
                    <a:lnTo>
                      <a:pt x="352" y="2284"/>
                    </a:lnTo>
                    <a:lnTo>
                      <a:pt x="345" y="2271"/>
                    </a:lnTo>
                    <a:lnTo>
                      <a:pt x="343" y="2257"/>
                    </a:lnTo>
                    <a:lnTo>
                      <a:pt x="343" y="2122"/>
                    </a:lnTo>
                    <a:lnTo>
                      <a:pt x="345" y="2107"/>
                    </a:lnTo>
                    <a:lnTo>
                      <a:pt x="352" y="2095"/>
                    </a:lnTo>
                    <a:lnTo>
                      <a:pt x="361" y="2085"/>
                    </a:lnTo>
                    <a:lnTo>
                      <a:pt x="374" y="2079"/>
                    </a:lnTo>
                    <a:lnTo>
                      <a:pt x="387" y="2077"/>
                    </a:lnTo>
                    <a:close/>
                    <a:moveTo>
                      <a:pt x="2421" y="954"/>
                    </a:moveTo>
                    <a:lnTo>
                      <a:pt x="2407" y="956"/>
                    </a:lnTo>
                    <a:lnTo>
                      <a:pt x="2394" y="962"/>
                    </a:lnTo>
                    <a:lnTo>
                      <a:pt x="2385" y="973"/>
                    </a:lnTo>
                    <a:lnTo>
                      <a:pt x="2379" y="984"/>
                    </a:lnTo>
                    <a:lnTo>
                      <a:pt x="2377" y="999"/>
                    </a:lnTo>
                    <a:lnTo>
                      <a:pt x="2377" y="1307"/>
                    </a:lnTo>
                    <a:lnTo>
                      <a:pt x="2379" y="1321"/>
                    </a:lnTo>
                    <a:lnTo>
                      <a:pt x="2385" y="1333"/>
                    </a:lnTo>
                    <a:lnTo>
                      <a:pt x="2394" y="1343"/>
                    </a:lnTo>
                    <a:lnTo>
                      <a:pt x="2407" y="1349"/>
                    </a:lnTo>
                    <a:lnTo>
                      <a:pt x="2421" y="1351"/>
                    </a:lnTo>
                    <a:lnTo>
                      <a:pt x="2976" y="1351"/>
                    </a:lnTo>
                    <a:lnTo>
                      <a:pt x="2991" y="1349"/>
                    </a:lnTo>
                    <a:lnTo>
                      <a:pt x="3002" y="1343"/>
                    </a:lnTo>
                    <a:lnTo>
                      <a:pt x="3012" y="1333"/>
                    </a:lnTo>
                    <a:lnTo>
                      <a:pt x="3018" y="1322"/>
                    </a:lnTo>
                    <a:lnTo>
                      <a:pt x="3020" y="1308"/>
                    </a:lnTo>
                    <a:lnTo>
                      <a:pt x="3019" y="1294"/>
                    </a:lnTo>
                    <a:lnTo>
                      <a:pt x="3013" y="1282"/>
                    </a:lnTo>
                    <a:lnTo>
                      <a:pt x="2795" y="973"/>
                    </a:lnTo>
                    <a:lnTo>
                      <a:pt x="2786" y="963"/>
                    </a:lnTo>
                    <a:lnTo>
                      <a:pt x="2773" y="956"/>
                    </a:lnTo>
                    <a:lnTo>
                      <a:pt x="2759" y="954"/>
                    </a:lnTo>
                    <a:lnTo>
                      <a:pt x="2421" y="954"/>
                    </a:lnTo>
                    <a:close/>
                    <a:moveTo>
                      <a:pt x="2263" y="712"/>
                    </a:moveTo>
                    <a:lnTo>
                      <a:pt x="2684" y="712"/>
                    </a:lnTo>
                    <a:lnTo>
                      <a:pt x="2728" y="714"/>
                    </a:lnTo>
                    <a:lnTo>
                      <a:pt x="2770" y="722"/>
                    </a:lnTo>
                    <a:lnTo>
                      <a:pt x="2812" y="735"/>
                    </a:lnTo>
                    <a:lnTo>
                      <a:pt x="2851" y="753"/>
                    </a:lnTo>
                    <a:lnTo>
                      <a:pt x="2888" y="776"/>
                    </a:lnTo>
                    <a:lnTo>
                      <a:pt x="2921" y="802"/>
                    </a:lnTo>
                    <a:lnTo>
                      <a:pt x="2952" y="834"/>
                    </a:lnTo>
                    <a:lnTo>
                      <a:pt x="2979" y="869"/>
                    </a:lnTo>
                    <a:lnTo>
                      <a:pt x="3250" y="1271"/>
                    </a:lnTo>
                    <a:lnTo>
                      <a:pt x="3272" y="1308"/>
                    </a:lnTo>
                    <a:lnTo>
                      <a:pt x="3289" y="1346"/>
                    </a:lnTo>
                    <a:lnTo>
                      <a:pt x="3301" y="1387"/>
                    </a:lnTo>
                    <a:lnTo>
                      <a:pt x="3309" y="1428"/>
                    </a:lnTo>
                    <a:lnTo>
                      <a:pt x="3311" y="1471"/>
                    </a:lnTo>
                    <a:lnTo>
                      <a:pt x="3311" y="2077"/>
                    </a:lnTo>
                    <a:lnTo>
                      <a:pt x="3420" y="2077"/>
                    </a:lnTo>
                    <a:lnTo>
                      <a:pt x="3434" y="2079"/>
                    </a:lnTo>
                    <a:lnTo>
                      <a:pt x="3446" y="2085"/>
                    </a:lnTo>
                    <a:lnTo>
                      <a:pt x="3456" y="2095"/>
                    </a:lnTo>
                    <a:lnTo>
                      <a:pt x="3462" y="2107"/>
                    </a:lnTo>
                    <a:lnTo>
                      <a:pt x="3464" y="2122"/>
                    </a:lnTo>
                    <a:lnTo>
                      <a:pt x="3464" y="2257"/>
                    </a:lnTo>
                    <a:lnTo>
                      <a:pt x="3462" y="2271"/>
                    </a:lnTo>
                    <a:lnTo>
                      <a:pt x="3456" y="2284"/>
                    </a:lnTo>
                    <a:lnTo>
                      <a:pt x="3446" y="2293"/>
                    </a:lnTo>
                    <a:lnTo>
                      <a:pt x="3434" y="2299"/>
                    </a:lnTo>
                    <a:lnTo>
                      <a:pt x="3420" y="2302"/>
                    </a:lnTo>
                    <a:lnTo>
                      <a:pt x="3059" y="2302"/>
                    </a:lnTo>
                    <a:lnTo>
                      <a:pt x="3048" y="2254"/>
                    </a:lnTo>
                    <a:lnTo>
                      <a:pt x="3033" y="2209"/>
                    </a:lnTo>
                    <a:lnTo>
                      <a:pt x="3012" y="2168"/>
                    </a:lnTo>
                    <a:lnTo>
                      <a:pt x="2985" y="2129"/>
                    </a:lnTo>
                    <a:lnTo>
                      <a:pt x="2954" y="2094"/>
                    </a:lnTo>
                    <a:lnTo>
                      <a:pt x="2919" y="2063"/>
                    </a:lnTo>
                    <a:lnTo>
                      <a:pt x="2880" y="2038"/>
                    </a:lnTo>
                    <a:lnTo>
                      <a:pt x="2838" y="2017"/>
                    </a:lnTo>
                    <a:lnTo>
                      <a:pt x="2793" y="2001"/>
                    </a:lnTo>
                    <a:lnTo>
                      <a:pt x="2746" y="1990"/>
                    </a:lnTo>
                    <a:lnTo>
                      <a:pt x="2697" y="1987"/>
                    </a:lnTo>
                    <a:lnTo>
                      <a:pt x="2647" y="1990"/>
                    </a:lnTo>
                    <a:lnTo>
                      <a:pt x="2600" y="2001"/>
                    </a:lnTo>
                    <a:lnTo>
                      <a:pt x="2556" y="2017"/>
                    </a:lnTo>
                    <a:lnTo>
                      <a:pt x="2514" y="2038"/>
                    </a:lnTo>
                    <a:lnTo>
                      <a:pt x="2475" y="2063"/>
                    </a:lnTo>
                    <a:lnTo>
                      <a:pt x="2439" y="2094"/>
                    </a:lnTo>
                    <a:lnTo>
                      <a:pt x="2409" y="2129"/>
                    </a:lnTo>
                    <a:lnTo>
                      <a:pt x="2383" y="2168"/>
                    </a:lnTo>
                    <a:lnTo>
                      <a:pt x="2361" y="2209"/>
                    </a:lnTo>
                    <a:lnTo>
                      <a:pt x="2345" y="2254"/>
                    </a:lnTo>
                    <a:lnTo>
                      <a:pt x="2335" y="2302"/>
                    </a:lnTo>
                    <a:lnTo>
                      <a:pt x="1609" y="2302"/>
                    </a:lnTo>
                    <a:lnTo>
                      <a:pt x="1600" y="2257"/>
                    </a:lnTo>
                    <a:lnTo>
                      <a:pt x="1586" y="2216"/>
                    </a:lnTo>
                    <a:lnTo>
                      <a:pt x="1567" y="2176"/>
                    </a:lnTo>
                    <a:lnTo>
                      <a:pt x="1544" y="2141"/>
                    </a:lnTo>
                    <a:lnTo>
                      <a:pt x="1517" y="2107"/>
                    </a:lnTo>
                    <a:lnTo>
                      <a:pt x="1485" y="2077"/>
                    </a:lnTo>
                    <a:lnTo>
                      <a:pt x="2174" y="2077"/>
                    </a:lnTo>
                    <a:lnTo>
                      <a:pt x="2174" y="801"/>
                    </a:lnTo>
                    <a:lnTo>
                      <a:pt x="2177" y="777"/>
                    </a:lnTo>
                    <a:lnTo>
                      <a:pt x="2187" y="756"/>
                    </a:lnTo>
                    <a:lnTo>
                      <a:pt x="2200" y="738"/>
                    </a:lnTo>
                    <a:lnTo>
                      <a:pt x="2218" y="723"/>
                    </a:lnTo>
                    <a:lnTo>
                      <a:pt x="2239" y="715"/>
                    </a:lnTo>
                    <a:lnTo>
                      <a:pt x="2263" y="712"/>
                    </a:lnTo>
                    <a:close/>
                    <a:moveTo>
                      <a:pt x="1397" y="435"/>
                    </a:moveTo>
                    <a:lnTo>
                      <a:pt x="1914" y="435"/>
                    </a:lnTo>
                    <a:lnTo>
                      <a:pt x="1940" y="437"/>
                    </a:lnTo>
                    <a:lnTo>
                      <a:pt x="1965" y="446"/>
                    </a:lnTo>
                    <a:lnTo>
                      <a:pt x="1988" y="457"/>
                    </a:lnTo>
                    <a:lnTo>
                      <a:pt x="2008" y="474"/>
                    </a:lnTo>
                    <a:lnTo>
                      <a:pt x="2024" y="494"/>
                    </a:lnTo>
                    <a:lnTo>
                      <a:pt x="2036" y="516"/>
                    </a:lnTo>
                    <a:lnTo>
                      <a:pt x="2044" y="542"/>
                    </a:lnTo>
                    <a:lnTo>
                      <a:pt x="2047" y="569"/>
                    </a:lnTo>
                    <a:lnTo>
                      <a:pt x="2047" y="1899"/>
                    </a:lnTo>
                    <a:lnTo>
                      <a:pt x="2045" y="1913"/>
                    </a:lnTo>
                    <a:lnTo>
                      <a:pt x="2039" y="1925"/>
                    </a:lnTo>
                    <a:lnTo>
                      <a:pt x="2028" y="1935"/>
                    </a:lnTo>
                    <a:lnTo>
                      <a:pt x="2016" y="1941"/>
                    </a:lnTo>
                    <a:lnTo>
                      <a:pt x="2002" y="1943"/>
                    </a:lnTo>
                    <a:lnTo>
                      <a:pt x="497" y="1943"/>
                    </a:lnTo>
                    <a:lnTo>
                      <a:pt x="483" y="1941"/>
                    </a:lnTo>
                    <a:lnTo>
                      <a:pt x="470" y="1935"/>
                    </a:lnTo>
                    <a:lnTo>
                      <a:pt x="461" y="1925"/>
                    </a:lnTo>
                    <a:lnTo>
                      <a:pt x="455" y="1913"/>
                    </a:lnTo>
                    <a:lnTo>
                      <a:pt x="452" y="1899"/>
                    </a:lnTo>
                    <a:lnTo>
                      <a:pt x="452" y="1406"/>
                    </a:lnTo>
                    <a:lnTo>
                      <a:pt x="506" y="1419"/>
                    </a:lnTo>
                    <a:lnTo>
                      <a:pt x="561" y="1430"/>
                    </a:lnTo>
                    <a:lnTo>
                      <a:pt x="616" y="1436"/>
                    </a:lnTo>
                    <a:lnTo>
                      <a:pt x="673" y="1438"/>
                    </a:lnTo>
                    <a:lnTo>
                      <a:pt x="742" y="1435"/>
                    </a:lnTo>
                    <a:lnTo>
                      <a:pt x="810" y="1426"/>
                    </a:lnTo>
                    <a:lnTo>
                      <a:pt x="875" y="1411"/>
                    </a:lnTo>
                    <a:lnTo>
                      <a:pt x="939" y="1390"/>
                    </a:lnTo>
                    <a:lnTo>
                      <a:pt x="1000" y="1365"/>
                    </a:lnTo>
                    <a:lnTo>
                      <a:pt x="1058" y="1334"/>
                    </a:lnTo>
                    <a:lnTo>
                      <a:pt x="1113" y="1299"/>
                    </a:lnTo>
                    <a:lnTo>
                      <a:pt x="1164" y="1259"/>
                    </a:lnTo>
                    <a:lnTo>
                      <a:pt x="1212" y="1214"/>
                    </a:lnTo>
                    <a:lnTo>
                      <a:pt x="1256" y="1166"/>
                    </a:lnTo>
                    <a:lnTo>
                      <a:pt x="1296" y="1115"/>
                    </a:lnTo>
                    <a:lnTo>
                      <a:pt x="1331" y="1060"/>
                    </a:lnTo>
                    <a:lnTo>
                      <a:pt x="1363" y="1002"/>
                    </a:lnTo>
                    <a:lnTo>
                      <a:pt x="1388" y="941"/>
                    </a:lnTo>
                    <a:lnTo>
                      <a:pt x="1409" y="877"/>
                    </a:lnTo>
                    <a:lnTo>
                      <a:pt x="1423" y="812"/>
                    </a:lnTo>
                    <a:lnTo>
                      <a:pt x="1433" y="744"/>
                    </a:lnTo>
                    <a:lnTo>
                      <a:pt x="1436" y="675"/>
                    </a:lnTo>
                    <a:lnTo>
                      <a:pt x="1433" y="613"/>
                    </a:lnTo>
                    <a:lnTo>
                      <a:pt x="1425" y="552"/>
                    </a:lnTo>
                    <a:lnTo>
                      <a:pt x="1414" y="492"/>
                    </a:lnTo>
                    <a:lnTo>
                      <a:pt x="1397" y="435"/>
                    </a:lnTo>
                    <a:close/>
                    <a:moveTo>
                      <a:pt x="655" y="258"/>
                    </a:moveTo>
                    <a:lnTo>
                      <a:pt x="673" y="260"/>
                    </a:lnTo>
                    <a:lnTo>
                      <a:pt x="689" y="267"/>
                    </a:lnTo>
                    <a:lnTo>
                      <a:pt x="702" y="278"/>
                    </a:lnTo>
                    <a:lnTo>
                      <a:pt x="713" y="290"/>
                    </a:lnTo>
                    <a:lnTo>
                      <a:pt x="719" y="307"/>
                    </a:lnTo>
                    <a:lnTo>
                      <a:pt x="722" y="325"/>
                    </a:lnTo>
                    <a:lnTo>
                      <a:pt x="722" y="608"/>
                    </a:lnTo>
                    <a:lnTo>
                      <a:pt x="889" y="653"/>
                    </a:lnTo>
                    <a:lnTo>
                      <a:pt x="906" y="660"/>
                    </a:lnTo>
                    <a:lnTo>
                      <a:pt x="920" y="671"/>
                    </a:lnTo>
                    <a:lnTo>
                      <a:pt x="930" y="685"/>
                    </a:lnTo>
                    <a:lnTo>
                      <a:pt x="936" y="700"/>
                    </a:lnTo>
                    <a:lnTo>
                      <a:pt x="938" y="717"/>
                    </a:lnTo>
                    <a:lnTo>
                      <a:pt x="936" y="735"/>
                    </a:lnTo>
                    <a:lnTo>
                      <a:pt x="930" y="752"/>
                    </a:lnTo>
                    <a:lnTo>
                      <a:pt x="918" y="766"/>
                    </a:lnTo>
                    <a:lnTo>
                      <a:pt x="905" y="776"/>
                    </a:lnTo>
                    <a:lnTo>
                      <a:pt x="889" y="782"/>
                    </a:lnTo>
                    <a:lnTo>
                      <a:pt x="872" y="784"/>
                    </a:lnTo>
                    <a:lnTo>
                      <a:pt x="854" y="782"/>
                    </a:lnTo>
                    <a:lnTo>
                      <a:pt x="637" y="723"/>
                    </a:lnTo>
                    <a:lnTo>
                      <a:pt x="621" y="717"/>
                    </a:lnTo>
                    <a:lnTo>
                      <a:pt x="608" y="707"/>
                    </a:lnTo>
                    <a:lnTo>
                      <a:pt x="597" y="693"/>
                    </a:lnTo>
                    <a:lnTo>
                      <a:pt x="591" y="676"/>
                    </a:lnTo>
                    <a:lnTo>
                      <a:pt x="588" y="659"/>
                    </a:lnTo>
                    <a:lnTo>
                      <a:pt x="588" y="325"/>
                    </a:lnTo>
                    <a:lnTo>
                      <a:pt x="591" y="307"/>
                    </a:lnTo>
                    <a:lnTo>
                      <a:pt x="597" y="290"/>
                    </a:lnTo>
                    <a:lnTo>
                      <a:pt x="608" y="278"/>
                    </a:lnTo>
                    <a:lnTo>
                      <a:pt x="621" y="267"/>
                    </a:lnTo>
                    <a:lnTo>
                      <a:pt x="637" y="260"/>
                    </a:lnTo>
                    <a:lnTo>
                      <a:pt x="655" y="258"/>
                    </a:lnTo>
                    <a:close/>
                    <a:moveTo>
                      <a:pt x="673" y="154"/>
                    </a:moveTo>
                    <a:lnTo>
                      <a:pt x="616" y="157"/>
                    </a:lnTo>
                    <a:lnTo>
                      <a:pt x="562" y="165"/>
                    </a:lnTo>
                    <a:lnTo>
                      <a:pt x="509" y="180"/>
                    </a:lnTo>
                    <a:lnTo>
                      <a:pt x="459" y="200"/>
                    </a:lnTo>
                    <a:lnTo>
                      <a:pt x="410" y="225"/>
                    </a:lnTo>
                    <a:lnTo>
                      <a:pt x="366" y="255"/>
                    </a:lnTo>
                    <a:lnTo>
                      <a:pt x="324" y="288"/>
                    </a:lnTo>
                    <a:lnTo>
                      <a:pt x="288" y="325"/>
                    </a:lnTo>
                    <a:lnTo>
                      <a:pt x="254" y="367"/>
                    </a:lnTo>
                    <a:lnTo>
                      <a:pt x="225" y="411"/>
                    </a:lnTo>
                    <a:lnTo>
                      <a:pt x="199" y="460"/>
                    </a:lnTo>
                    <a:lnTo>
                      <a:pt x="179" y="510"/>
                    </a:lnTo>
                    <a:lnTo>
                      <a:pt x="165" y="563"/>
                    </a:lnTo>
                    <a:lnTo>
                      <a:pt x="156" y="617"/>
                    </a:lnTo>
                    <a:lnTo>
                      <a:pt x="153" y="674"/>
                    </a:lnTo>
                    <a:lnTo>
                      <a:pt x="156" y="731"/>
                    </a:lnTo>
                    <a:lnTo>
                      <a:pt x="165" y="787"/>
                    </a:lnTo>
                    <a:lnTo>
                      <a:pt x="179" y="839"/>
                    </a:lnTo>
                    <a:lnTo>
                      <a:pt x="199" y="890"/>
                    </a:lnTo>
                    <a:lnTo>
                      <a:pt x="225" y="938"/>
                    </a:lnTo>
                    <a:lnTo>
                      <a:pt x="254" y="982"/>
                    </a:lnTo>
                    <a:lnTo>
                      <a:pt x="288" y="1023"/>
                    </a:lnTo>
                    <a:lnTo>
                      <a:pt x="324" y="1061"/>
                    </a:lnTo>
                    <a:lnTo>
                      <a:pt x="366" y="1095"/>
                    </a:lnTo>
                    <a:lnTo>
                      <a:pt x="410" y="1124"/>
                    </a:lnTo>
                    <a:lnTo>
                      <a:pt x="459" y="1149"/>
                    </a:lnTo>
                    <a:lnTo>
                      <a:pt x="509" y="1169"/>
                    </a:lnTo>
                    <a:lnTo>
                      <a:pt x="562" y="1184"/>
                    </a:lnTo>
                    <a:lnTo>
                      <a:pt x="616" y="1192"/>
                    </a:lnTo>
                    <a:lnTo>
                      <a:pt x="673" y="1196"/>
                    </a:lnTo>
                    <a:lnTo>
                      <a:pt x="730" y="1192"/>
                    </a:lnTo>
                    <a:lnTo>
                      <a:pt x="785" y="1184"/>
                    </a:lnTo>
                    <a:lnTo>
                      <a:pt x="838" y="1169"/>
                    </a:lnTo>
                    <a:lnTo>
                      <a:pt x="888" y="1149"/>
                    </a:lnTo>
                    <a:lnTo>
                      <a:pt x="936" y="1124"/>
                    </a:lnTo>
                    <a:lnTo>
                      <a:pt x="980" y="1095"/>
                    </a:lnTo>
                    <a:lnTo>
                      <a:pt x="1021" y="1061"/>
                    </a:lnTo>
                    <a:lnTo>
                      <a:pt x="1059" y="1023"/>
                    </a:lnTo>
                    <a:lnTo>
                      <a:pt x="1093" y="982"/>
                    </a:lnTo>
                    <a:lnTo>
                      <a:pt x="1122" y="938"/>
                    </a:lnTo>
                    <a:lnTo>
                      <a:pt x="1147" y="890"/>
                    </a:lnTo>
                    <a:lnTo>
                      <a:pt x="1167" y="839"/>
                    </a:lnTo>
                    <a:lnTo>
                      <a:pt x="1182" y="787"/>
                    </a:lnTo>
                    <a:lnTo>
                      <a:pt x="1190" y="731"/>
                    </a:lnTo>
                    <a:lnTo>
                      <a:pt x="1194" y="674"/>
                    </a:lnTo>
                    <a:lnTo>
                      <a:pt x="1190" y="617"/>
                    </a:lnTo>
                    <a:lnTo>
                      <a:pt x="1182" y="563"/>
                    </a:lnTo>
                    <a:lnTo>
                      <a:pt x="1167" y="510"/>
                    </a:lnTo>
                    <a:lnTo>
                      <a:pt x="1147" y="460"/>
                    </a:lnTo>
                    <a:lnTo>
                      <a:pt x="1122" y="411"/>
                    </a:lnTo>
                    <a:lnTo>
                      <a:pt x="1093" y="367"/>
                    </a:lnTo>
                    <a:lnTo>
                      <a:pt x="1059" y="325"/>
                    </a:lnTo>
                    <a:lnTo>
                      <a:pt x="1021" y="288"/>
                    </a:lnTo>
                    <a:lnTo>
                      <a:pt x="980" y="255"/>
                    </a:lnTo>
                    <a:lnTo>
                      <a:pt x="936" y="225"/>
                    </a:lnTo>
                    <a:lnTo>
                      <a:pt x="888" y="200"/>
                    </a:lnTo>
                    <a:lnTo>
                      <a:pt x="838" y="180"/>
                    </a:lnTo>
                    <a:lnTo>
                      <a:pt x="785" y="165"/>
                    </a:lnTo>
                    <a:lnTo>
                      <a:pt x="730" y="157"/>
                    </a:lnTo>
                    <a:lnTo>
                      <a:pt x="673" y="154"/>
                    </a:lnTo>
                    <a:close/>
                    <a:moveTo>
                      <a:pt x="673" y="0"/>
                    </a:moveTo>
                    <a:lnTo>
                      <a:pt x="738" y="3"/>
                    </a:lnTo>
                    <a:lnTo>
                      <a:pt x="801" y="13"/>
                    </a:lnTo>
                    <a:lnTo>
                      <a:pt x="863" y="27"/>
                    </a:lnTo>
                    <a:lnTo>
                      <a:pt x="922" y="47"/>
                    </a:lnTo>
                    <a:lnTo>
                      <a:pt x="977" y="73"/>
                    </a:lnTo>
                    <a:lnTo>
                      <a:pt x="1031" y="103"/>
                    </a:lnTo>
                    <a:lnTo>
                      <a:pt x="1081" y="138"/>
                    </a:lnTo>
                    <a:lnTo>
                      <a:pt x="1127" y="177"/>
                    </a:lnTo>
                    <a:lnTo>
                      <a:pt x="1170" y="220"/>
                    </a:lnTo>
                    <a:lnTo>
                      <a:pt x="1209" y="266"/>
                    </a:lnTo>
                    <a:lnTo>
                      <a:pt x="1244" y="317"/>
                    </a:lnTo>
                    <a:lnTo>
                      <a:pt x="1274" y="370"/>
                    </a:lnTo>
                    <a:lnTo>
                      <a:pt x="1300" y="426"/>
                    </a:lnTo>
                    <a:lnTo>
                      <a:pt x="1319" y="485"/>
                    </a:lnTo>
                    <a:lnTo>
                      <a:pt x="1334" y="547"/>
                    </a:lnTo>
                    <a:lnTo>
                      <a:pt x="1344" y="610"/>
                    </a:lnTo>
                    <a:lnTo>
                      <a:pt x="1347" y="674"/>
                    </a:lnTo>
                    <a:lnTo>
                      <a:pt x="1344" y="739"/>
                    </a:lnTo>
                    <a:lnTo>
                      <a:pt x="1334" y="802"/>
                    </a:lnTo>
                    <a:lnTo>
                      <a:pt x="1319" y="864"/>
                    </a:lnTo>
                    <a:lnTo>
                      <a:pt x="1300" y="923"/>
                    </a:lnTo>
                    <a:lnTo>
                      <a:pt x="1274" y="979"/>
                    </a:lnTo>
                    <a:lnTo>
                      <a:pt x="1244" y="1033"/>
                    </a:lnTo>
                    <a:lnTo>
                      <a:pt x="1209" y="1083"/>
                    </a:lnTo>
                    <a:lnTo>
                      <a:pt x="1170" y="1129"/>
                    </a:lnTo>
                    <a:lnTo>
                      <a:pt x="1127" y="1172"/>
                    </a:lnTo>
                    <a:lnTo>
                      <a:pt x="1081" y="1211"/>
                    </a:lnTo>
                    <a:lnTo>
                      <a:pt x="1031" y="1246"/>
                    </a:lnTo>
                    <a:lnTo>
                      <a:pt x="977" y="1276"/>
                    </a:lnTo>
                    <a:lnTo>
                      <a:pt x="922" y="1302"/>
                    </a:lnTo>
                    <a:lnTo>
                      <a:pt x="863" y="1322"/>
                    </a:lnTo>
                    <a:lnTo>
                      <a:pt x="801" y="1336"/>
                    </a:lnTo>
                    <a:lnTo>
                      <a:pt x="738" y="1346"/>
                    </a:lnTo>
                    <a:lnTo>
                      <a:pt x="673" y="1349"/>
                    </a:lnTo>
                    <a:lnTo>
                      <a:pt x="609" y="1346"/>
                    </a:lnTo>
                    <a:lnTo>
                      <a:pt x="546" y="1336"/>
                    </a:lnTo>
                    <a:lnTo>
                      <a:pt x="484" y="1322"/>
                    </a:lnTo>
                    <a:lnTo>
                      <a:pt x="425" y="1302"/>
                    </a:lnTo>
                    <a:lnTo>
                      <a:pt x="369" y="1276"/>
                    </a:lnTo>
                    <a:lnTo>
                      <a:pt x="316" y="1246"/>
                    </a:lnTo>
                    <a:lnTo>
                      <a:pt x="266" y="1211"/>
                    </a:lnTo>
                    <a:lnTo>
                      <a:pt x="219" y="1172"/>
                    </a:lnTo>
                    <a:lnTo>
                      <a:pt x="176" y="1129"/>
                    </a:lnTo>
                    <a:lnTo>
                      <a:pt x="138" y="1083"/>
                    </a:lnTo>
                    <a:lnTo>
                      <a:pt x="103" y="1033"/>
                    </a:lnTo>
                    <a:lnTo>
                      <a:pt x="72" y="979"/>
                    </a:lnTo>
                    <a:lnTo>
                      <a:pt x="47" y="923"/>
                    </a:lnTo>
                    <a:lnTo>
                      <a:pt x="27" y="864"/>
                    </a:lnTo>
                    <a:lnTo>
                      <a:pt x="13" y="802"/>
                    </a:lnTo>
                    <a:lnTo>
                      <a:pt x="3" y="739"/>
                    </a:lnTo>
                    <a:lnTo>
                      <a:pt x="0" y="674"/>
                    </a:lnTo>
                    <a:lnTo>
                      <a:pt x="3" y="610"/>
                    </a:lnTo>
                    <a:lnTo>
                      <a:pt x="13" y="547"/>
                    </a:lnTo>
                    <a:lnTo>
                      <a:pt x="27" y="485"/>
                    </a:lnTo>
                    <a:lnTo>
                      <a:pt x="47" y="426"/>
                    </a:lnTo>
                    <a:lnTo>
                      <a:pt x="72" y="370"/>
                    </a:lnTo>
                    <a:lnTo>
                      <a:pt x="103" y="317"/>
                    </a:lnTo>
                    <a:lnTo>
                      <a:pt x="138" y="266"/>
                    </a:lnTo>
                    <a:lnTo>
                      <a:pt x="176" y="220"/>
                    </a:lnTo>
                    <a:lnTo>
                      <a:pt x="219" y="177"/>
                    </a:lnTo>
                    <a:lnTo>
                      <a:pt x="266" y="138"/>
                    </a:lnTo>
                    <a:lnTo>
                      <a:pt x="316" y="103"/>
                    </a:lnTo>
                    <a:lnTo>
                      <a:pt x="369" y="73"/>
                    </a:lnTo>
                    <a:lnTo>
                      <a:pt x="425" y="47"/>
                    </a:lnTo>
                    <a:lnTo>
                      <a:pt x="484" y="27"/>
                    </a:lnTo>
                    <a:lnTo>
                      <a:pt x="546" y="13"/>
                    </a:lnTo>
                    <a:lnTo>
                      <a:pt x="609" y="3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600" dirty="0"/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BB94B19-B7D9-437D-9586-2C95638842F6}"/>
                </a:ext>
              </a:extLst>
            </p:cNvPr>
            <p:cNvGrpSpPr/>
            <p:nvPr/>
          </p:nvGrpSpPr>
          <p:grpSpPr>
            <a:xfrm>
              <a:off x="2772390" y="3189306"/>
              <a:ext cx="354386" cy="321923"/>
              <a:chOff x="8038631" y="1151634"/>
              <a:chExt cx="683053" cy="476634"/>
            </a:xfrm>
            <a:solidFill>
              <a:schemeClr val="bg2"/>
            </a:solidFill>
          </p:grpSpPr>
          <p:sp>
            <p:nvSpPr>
              <p:cNvPr id="313" name="Freeform 44">
                <a:extLst>
                  <a:ext uri="{FF2B5EF4-FFF2-40B4-BE49-F238E27FC236}">
                    <a16:creationId xmlns:a16="http://schemas.microsoft.com/office/drawing/2014/main" id="{F9B3D3C3-985C-4FBE-BD01-70246C41A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2758" y="1435820"/>
                <a:ext cx="413163" cy="192448"/>
              </a:xfrm>
              <a:custGeom>
                <a:avLst/>
                <a:gdLst>
                  <a:gd name="connsiteX0" fmla="*/ 165138 w 413163"/>
                  <a:gd name="connsiteY0" fmla="*/ 0 h 192448"/>
                  <a:gd name="connsiteX1" fmla="*/ 168612 w 413163"/>
                  <a:gd name="connsiteY1" fmla="*/ 386 h 192448"/>
                  <a:gd name="connsiteX2" fmla="*/ 172279 w 413163"/>
                  <a:gd name="connsiteY2" fmla="*/ 2122 h 192448"/>
                  <a:gd name="connsiteX3" fmla="*/ 175368 w 413163"/>
                  <a:gd name="connsiteY3" fmla="*/ 4245 h 192448"/>
                  <a:gd name="connsiteX4" fmla="*/ 207409 w 413163"/>
                  <a:gd name="connsiteY4" fmla="*/ 36271 h 192448"/>
                  <a:gd name="connsiteX5" fmla="*/ 239643 w 413163"/>
                  <a:gd name="connsiteY5" fmla="*/ 4245 h 192448"/>
                  <a:gd name="connsiteX6" fmla="*/ 242731 w 413163"/>
                  <a:gd name="connsiteY6" fmla="*/ 2122 h 192448"/>
                  <a:gd name="connsiteX7" fmla="*/ 246398 w 413163"/>
                  <a:gd name="connsiteY7" fmla="*/ 386 h 192448"/>
                  <a:gd name="connsiteX8" fmla="*/ 250066 w 413163"/>
                  <a:gd name="connsiteY8" fmla="*/ 0 h 192448"/>
                  <a:gd name="connsiteX9" fmla="*/ 253540 w 413163"/>
                  <a:gd name="connsiteY9" fmla="*/ 193 h 192448"/>
                  <a:gd name="connsiteX10" fmla="*/ 257400 w 413163"/>
                  <a:gd name="connsiteY10" fmla="*/ 1351 h 192448"/>
                  <a:gd name="connsiteX11" fmla="*/ 260489 w 413163"/>
                  <a:gd name="connsiteY11" fmla="*/ 3473 h 192448"/>
                  <a:gd name="connsiteX12" fmla="*/ 283844 w 413163"/>
                  <a:gd name="connsiteY12" fmla="*/ 22959 h 192448"/>
                  <a:gd name="connsiteX13" fmla="*/ 382477 w 413163"/>
                  <a:gd name="connsiteY13" fmla="*/ 62316 h 192448"/>
                  <a:gd name="connsiteX14" fmla="*/ 386530 w 413163"/>
                  <a:gd name="connsiteY14" fmla="*/ 64632 h 192448"/>
                  <a:gd name="connsiteX15" fmla="*/ 390390 w 413163"/>
                  <a:gd name="connsiteY15" fmla="*/ 68104 h 192448"/>
                  <a:gd name="connsiteX16" fmla="*/ 393865 w 413163"/>
                  <a:gd name="connsiteY16" fmla="*/ 72542 h 192448"/>
                  <a:gd name="connsiteX17" fmla="*/ 396953 w 413163"/>
                  <a:gd name="connsiteY17" fmla="*/ 77944 h 192448"/>
                  <a:gd name="connsiteX18" fmla="*/ 399655 w 413163"/>
                  <a:gd name="connsiteY18" fmla="*/ 83925 h 192448"/>
                  <a:gd name="connsiteX19" fmla="*/ 402165 w 413163"/>
                  <a:gd name="connsiteY19" fmla="*/ 90870 h 192448"/>
                  <a:gd name="connsiteX20" fmla="*/ 404288 w 413163"/>
                  <a:gd name="connsiteY20" fmla="*/ 98394 h 192448"/>
                  <a:gd name="connsiteX21" fmla="*/ 406218 w 413163"/>
                  <a:gd name="connsiteY21" fmla="*/ 106111 h 192448"/>
                  <a:gd name="connsiteX22" fmla="*/ 407955 w 413163"/>
                  <a:gd name="connsiteY22" fmla="*/ 114215 h 192448"/>
                  <a:gd name="connsiteX23" fmla="*/ 409499 w 413163"/>
                  <a:gd name="connsiteY23" fmla="*/ 122511 h 192448"/>
                  <a:gd name="connsiteX24" fmla="*/ 410657 w 413163"/>
                  <a:gd name="connsiteY24" fmla="*/ 130999 h 192448"/>
                  <a:gd name="connsiteX25" fmla="*/ 411815 w 413163"/>
                  <a:gd name="connsiteY25" fmla="*/ 139488 h 192448"/>
                  <a:gd name="connsiteX26" fmla="*/ 412588 w 413163"/>
                  <a:gd name="connsiteY26" fmla="*/ 147784 h 192448"/>
                  <a:gd name="connsiteX27" fmla="*/ 413163 w 413163"/>
                  <a:gd name="connsiteY27" fmla="*/ 153678 h 192448"/>
                  <a:gd name="connsiteX28" fmla="*/ 396287 w 413163"/>
                  <a:gd name="connsiteY28" fmla="*/ 153496 h 192448"/>
                  <a:gd name="connsiteX29" fmla="*/ 22208 w 413163"/>
                  <a:gd name="connsiteY29" fmla="*/ 184566 h 192448"/>
                  <a:gd name="connsiteX30" fmla="*/ 0 w 413163"/>
                  <a:gd name="connsiteY30" fmla="*/ 175984 h 192448"/>
                  <a:gd name="connsiteX31" fmla="*/ 299 w 413163"/>
                  <a:gd name="connsiteY31" fmla="*/ 170743 h 192448"/>
                  <a:gd name="connsiteX32" fmla="*/ 879 w 413163"/>
                  <a:gd name="connsiteY32" fmla="*/ 163412 h 192448"/>
                  <a:gd name="connsiteX33" fmla="*/ 1651 w 413163"/>
                  <a:gd name="connsiteY33" fmla="*/ 155694 h 192448"/>
                  <a:gd name="connsiteX34" fmla="*/ 2423 w 413163"/>
                  <a:gd name="connsiteY34" fmla="*/ 147784 h 192448"/>
                  <a:gd name="connsiteX35" fmla="*/ 3195 w 413163"/>
                  <a:gd name="connsiteY35" fmla="*/ 139488 h 192448"/>
                  <a:gd name="connsiteX36" fmla="*/ 4546 w 413163"/>
                  <a:gd name="connsiteY36" fmla="*/ 130999 h 192448"/>
                  <a:gd name="connsiteX37" fmla="*/ 5704 w 413163"/>
                  <a:gd name="connsiteY37" fmla="*/ 122511 h 192448"/>
                  <a:gd name="connsiteX38" fmla="*/ 7248 w 413163"/>
                  <a:gd name="connsiteY38" fmla="*/ 114215 h 192448"/>
                  <a:gd name="connsiteX39" fmla="*/ 8792 w 413163"/>
                  <a:gd name="connsiteY39" fmla="*/ 106111 h 192448"/>
                  <a:gd name="connsiteX40" fmla="*/ 10722 w 413163"/>
                  <a:gd name="connsiteY40" fmla="*/ 98394 h 192448"/>
                  <a:gd name="connsiteX41" fmla="*/ 13039 w 413163"/>
                  <a:gd name="connsiteY41" fmla="*/ 90870 h 192448"/>
                  <a:gd name="connsiteX42" fmla="*/ 15548 w 413163"/>
                  <a:gd name="connsiteY42" fmla="*/ 83925 h 192448"/>
                  <a:gd name="connsiteX43" fmla="*/ 18250 w 413163"/>
                  <a:gd name="connsiteY43" fmla="*/ 77944 h 192448"/>
                  <a:gd name="connsiteX44" fmla="*/ 21339 w 413163"/>
                  <a:gd name="connsiteY44" fmla="*/ 72542 h 192448"/>
                  <a:gd name="connsiteX45" fmla="*/ 24620 w 413163"/>
                  <a:gd name="connsiteY45" fmla="*/ 68104 h 192448"/>
                  <a:gd name="connsiteX46" fmla="*/ 28480 w 413163"/>
                  <a:gd name="connsiteY46" fmla="*/ 64632 h 192448"/>
                  <a:gd name="connsiteX47" fmla="*/ 32534 w 413163"/>
                  <a:gd name="connsiteY47" fmla="*/ 62316 h 192448"/>
                  <a:gd name="connsiteX48" fmla="*/ 131359 w 413163"/>
                  <a:gd name="connsiteY48" fmla="*/ 22959 h 192448"/>
                  <a:gd name="connsiteX49" fmla="*/ 154522 w 413163"/>
                  <a:gd name="connsiteY49" fmla="*/ 3473 h 192448"/>
                  <a:gd name="connsiteX50" fmla="*/ 157803 w 413163"/>
                  <a:gd name="connsiteY50" fmla="*/ 1351 h 192448"/>
                  <a:gd name="connsiteX51" fmla="*/ 161470 w 413163"/>
                  <a:gd name="connsiteY51" fmla="*/ 193 h 19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13163" h="192448">
                    <a:moveTo>
                      <a:pt x="165138" y="0"/>
                    </a:moveTo>
                    <a:lnTo>
                      <a:pt x="168612" y="386"/>
                    </a:lnTo>
                    <a:lnTo>
                      <a:pt x="172279" y="2122"/>
                    </a:lnTo>
                    <a:lnTo>
                      <a:pt x="175368" y="4245"/>
                    </a:lnTo>
                    <a:lnTo>
                      <a:pt x="207409" y="36271"/>
                    </a:lnTo>
                    <a:lnTo>
                      <a:pt x="239643" y="4245"/>
                    </a:lnTo>
                    <a:lnTo>
                      <a:pt x="242731" y="2122"/>
                    </a:lnTo>
                    <a:lnTo>
                      <a:pt x="246398" y="386"/>
                    </a:lnTo>
                    <a:lnTo>
                      <a:pt x="250066" y="0"/>
                    </a:lnTo>
                    <a:lnTo>
                      <a:pt x="253540" y="193"/>
                    </a:lnTo>
                    <a:lnTo>
                      <a:pt x="257400" y="1351"/>
                    </a:lnTo>
                    <a:lnTo>
                      <a:pt x="260489" y="3473"/>
                    </a:lnTo>
                    <a:lnTo>
                      <a:pt x="283844" y="22959"/>
                    </a:lnTo>
                    <a:lnTo>
                      <a:pt x="382477" y="62316"/>
                    </a:lnTo>
                    <a:lnTo>
                      <a:pt x="386530" y="64632"/>
                    </a:lnTo>
                    <a:lnTo>
                      <a:pt x="390390" y="68104"/>
                    </a:lnTo>
                    <a:lnTo>
                      <a:pt x="393865" y="72542"/>
                    </a:lnTo>
                    <a:lnTo>
                      <a:pt x="396953" y="77944"/>
                    </a:lnTo>
                    <a:lnTo>
                      <a:pt x="399655" y="83925"/>
                    </a:lnTo>
                    <a:lnTo>
                      <a:pt x="402165" y="90870"/>
                    </a:lnTo>
                    <a:lnTo>
                      <a:pt x="404288" y="98394"/>
                    </a:lnTo>
                    <a:lnTo>
                      <a:pt x="406218" y="106111"/>
                    </a:lnTo>
                    <a:lnTo>
                      <a:pt x="407955" y="114215"/>
                    </a:lnTo>
                    <a:lnTo>
                      <a:pt x="409499" y="122511"/>
                    </a:lnTo>
                    <a:lnTo>
                      <a:pt x="410657" y="130999"/>
                    </a:lnTo>
                    <a:lnTo>
                      <a:pt x="411815" y="139488"/>
                    </a:lnTo>
                    <a:lnTo>
                      <a:pt x="412588" y="147784"/>
                    </a:lnTo>
                    <a:lnTo>
                      <a:pt x="413163" y="153678"/>
                    </a:lnTo>
                    <a:lnTo>
                      <a:pt x="396287" y="153496"/>
                    </a:lnTo>
                    <a:cubicBezTo>
                      <a:pt x="260291" y="163636"/>
                      <a:pt x="120967" y="210905"/>
                      <a:pt x="22208" y="184566"/>
                    </a:cubicBezTo>
                    <a:lnTo>
                      <a:pt x="0" y="175984"/>
                    </a:lnTo>
                    <a:lnTo>
                      <a:pt x="299" y="170743"/>
                    </a:lnTo>
                    <a:lnTo>
                      <a:pt x="879" y="163412"/>
                    </a:lnTo>
                    <a:lnTo>
                      <a:pt x="1651" y="155694"/>
                    </a:lnTo>
                    <a:lnTo>
                      <a:pt x="2423" y="147784"/>
                    </a:lnTo>
                    <a:lnTo>
                      <a:pt x="3195" y="139488"/>
                    </a:lnTo>
                    <a:lnTo>
                      <a:pt x="4546" y="130999"/>
                    </a:lnTo>
                    <a:lnTo>
                      <a:pt x="5704" y="122511"/>
                    </a:lnTo>
                    <a:lnTo>
                      <a:pt x="7248" y="114215"/>
                    </a:lnTo>
                    <a:lnTo>
                      <a:pt x="8792" y="106111"/>
                    </a:lnTo>
                    <a:lnTo>
                      <a:pt x="10722" y="98394"/>
                    </a:lnTo>
                    <a:lnTo>
                      <a:pt x="13039" y="90870"/>
                    </a:lnTo>
                    <a:lnTo>
                      <a:pt x="15548" y="83925"/>
                    </a:lnTo>
                    <a:lnTo>
                      <a:pt x="18250" y="77944"/>
                    </a:lnTo>
                    <a:lnTo>
                      <a:pt x="21339" y="72542"/>
                    </a:lnTo>
                    <a:lnTo>
                      <a:pt x="24620" y="68104"/>
                    </a:lnTo>
                    <a:lnTo>
                      <a:pt x="28480" y="64632"/>
                    </a:lnTo>
                    <a:lnTo>
                      <a:pt x="32534" y="62316"/>
                    </a:lnTo>
                    <a:lnTo>
                      <a:pt x="131359" y="22959"/>
                    </a:lnTo>
                    <a:lnTo>
                      <a:pt x="154522" y="3473"/>
                    </a:lnTo>
                    <a:lnTo>
                      <a:pt x="157803" y="1351"/>
                    </a:lnTo>
                    <a:lnTo>
                      <a:pt x="161470" y="19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sz="2400" dirty="0"/>
              </a:p>
            </p:txBody>
          </p:sp>
          <p:sp>
            <p:nvSpPr>
              <p:cNvPr id="314" name="Freeform 16">
                <a:extLst>
                  <a:ext uri="{FF2B5EF4-FFF2-40B4-BE49-F238E27FC236}">
                    <a16:creationId xmlns:a16="http://schemas.microsoft.com/office/drawing/2014/main" id="{C800502E-6175-48BF-9BD7-257D079C0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6561" y="1151634"/>
                <a:ext cx="267401" cy="280134"/>
              </a:xfrm>
              <a:custGeom>
                <a:avLst/>
                <a:gdLst>
                  <a:gd name="T0" fmla="*/ 575 w 1385"/>
                  <a:gd name="T1" fmla="*/ 132 h 1452"/>
                  <a:gd name="T2" fmla="*/ 418 w 1385"/>
                  <a:gd name="T3" fmla="*/ 190 h 1452"/>
                  <a:gd name="T4" fmla="*/ 290 w 1385"/>
                  <a:gd name="T5" fmla="*/ 289 h 1452"/>
                  <a:gd name="T6" fmla="*/ 204 w 1385"/>
                  <a:gd name="T7" fmla="*/ 419 h 1452"/>
                  <a:gd name="T8" fmla="*/ 191 w 1385"/>
                  <a:gd name="T9" fmla="*/ 528 h 1452"/>
                  <a:gd name="T10" fmla="*/ 248 w 1385"/>
                  <a:gd name="T11" fmla="*/ 447 h 1452"/>
                  <a:gd name="T12" fmla="*/ 343 w 1385"/>
                  <a:gd name="T13" fmla="*/ 336 h 1452"/>
                  <a:gd name="T14" fmla="*/ 473 w 1385"/>
                  <a:gd name="T15" fmla="*/ 262 h 1452"/>
                  <a:gd name="T16" fmla="*/ 634 w 1385"/>
                  <a:gd name="T17" fmla="*/ 226 h 1452"/>
                  <a:gd name="T18" fmla="*/ 808 w 1385"/>
                  <a:gd name="T19" fmla="*/ 234 h 1452"/>
                  <a:gd name="T20" fmla="*/ 959 w 1385"/>
                  <a:gd name="T21" fmla="*/ 282 h 1452"/>
                  <a:gd name="T22" fmla="*/ 1079 w 1385"/>
                  <a:gd name="T23" fmla="*/ 369 h 1452"/>
                  <a:gd name="T24" fmla="*/ 1161 w 1385"/>
                  <a:gd name="T25" fmla="*/ 491 h 1452"/>
                  <a:gd name="T26" fmla="*/ 1213 w 1385"/>
                  <a:gd name="T27" fmla="*/ 519 h 1452"/>
                  <a:gd name="T28" fmla="*/ 1158 w 1385"/>
                  <a:gd name="T29" fmla="*/ 373 h 1452"/>
                  <a:gd name="T30" fmla="*/ 1056 w 1385"/>
                  <a:gd name="T31" fmla="*/ 252 h 1452"/>
                  <a:gd name="T32" fmla="*/ 918 w 1385"/>
                  <a:gd name="T33" fmla="*/ 166 h 1452"/>
                  <a:gd name="T34" fmla="*/ 752 w 1385"/>
                  <a:gd name="T35" fmla="*/ 124 h 1452"/>
                  <a:gd name="T36" fmla="*/ 759 w 1385"/>
                  <a:gd name="T37" fmla="*/ 3 h 1452"/>
                  <a:gd name="T38" fmla="*/ 943 w 1385"/>
                  <a:gd name="T39" fmla="*/ 46 h 1452"/>
                  <a:gd name="T40" fmla="*/ 1103 w 1385"/>
                  <a:gd name="T41" fmla="*/ 134 h 1452"/>
                  <a:gd name="T42" fmla="*/ 1228 w 1385"/>
                  <a:gd name="T43" fmla="*/ 259 h 1452"/>
                  <a:gd name="T44" fmla="*/ 1310 w 1385"/>
                  <a:gd name="T45" fmla="*/ 414 h 1452"/>
                  <a:gd name="T46" fmla="*/ 1353 w 1385"/>
                  <a:gd name="T47" fmla="*/ 542 h 1452"/>
                  <a:gd name="T48" fmla="*/ 1383 w 1385"/>
                  <a:gd name="T49" fmla="*/ 596 h 1452"/>
                  <a:gd name="T50" fmla="*/ 1382 w 1385"/>
                  <a:gd name="T51" fmla="*/ 884 h 1452"/>
                  <a:gd name="T52" fmla="*/ 1345 w 1385"/>
                  <a:gd name="T53" fmla="*/ 942 h 1452"/>
                  <a:gd name="T54" fmla="*/ 1278 w 1385"/>
                  <a:gd name="T55" fmla="*/ 966 h 1452"/>
                  <a:gd name="T56" fmla="*/ 1160 w 1385"/>
                  <a:gd name="T57" fmla="*/ 1002 h 1452"/>
                  <a:gd name="T58" fmla="*/ 1108 w 1385"/>
                  <a:gd name="T59" fmla="*/ 1065 h 1452"/>
                  <a:gd name="T60" fmla="*/ 1029 w 1385"/>
                  <a:gd name="T61" fmla="*/ 1124 h 1452"/>
                  <a:gd name="T62" fmla="*/ 923 w 1385"/>
                  <a:gd name="T63" fmla="*/ 1169 h 1452"/>
                  <a:gd name="T64" fmla="*/ 818 w 1385"/>
                  <a:gd name="T65" fmla="*/ 1170 h 1452"/>
                  <a:gd name="T66" fmla="*/ 718 w 1385"/>
                  <a:gd name="T67" fmla="*/ 1157 h 1452"/>
                  <a:gd name="T68" fmla="*/ 670 w 1385"/>
                  <a:gd name="T69" fmla="*/ 1177 h 1452"/>
                  <a:gd name="T70" fmla="*/ 650 w 1385"/>
                  <a:gd name="T71" fmla="*/ 1225 h 1452"/>
                  <a:gd name="T72" fmla="*/ 670 w 1385"/>
                  <a:gd name="T73" fmla="*/ 1272 h 1452"/>
                  <a:gd name="T74" fmla="*/ 718 w 1385"/>
                  <a:gd name="T75" fmla="*/ 1291 h 1452"/>
                  <a:gd name="T76" fmla="*/ 812 w 1385"/>
                  <a:gd name="T77" fmla="*/ 1284 h 1452"/>
                  <a:gd name="T78" fmla="*/ 883 w 1385"/>
                  <a:gd name="T79" fmla="*/ 1257 h 1452"/>
                  <a:gd name="T80" fmla="*/ 1005 w 1385"/>
                  <a:gd name="T81" fmla="*/ 1224 h 1452"/>
                  <a:gd name="T82" fmla="*/ 1099 w 1385"/>
                  <a:gd name="T83" fmla="*/ 1174 h 1452"/>
                  <a:gd name="T84" fmla="*/ 1079 w 1385"/>
                  <a:gd name="T85" fmla="*/ 1244 h 1452"/>
                  <a:gd name="T86" fmla="*/ 994 w 1385"/>
                  <a:gd name="T87" fmla="*/ 1349 h 1452"/>
                  <a:gd name="T88" fmla="*/ 884 w 1385"/>
                  <a:gd name="T89" fmla="*/ 1419 h 1452"/>
                  <a:gd name="T90" fmla="*/ 746 w 1385"/>
                  <a:gd name="T91" fmla="*/ 1450 h 1452"/>
                  <a:gd name="T92" fmla="*/ 606 w 1385"/>
                  <a:gd name="T93" fmla="*/ 1444 h 1452"/>
                  <a:gd name="T94" fmla="*/ 482 w 1385"/>
                  <a:gd name="T95" fmla="*/ 1395 h 1452"/>
                  <a:gd name="T96" fmla="*/ 371 w 1385"/>
                  <a:gd name="T97" fmla="*/ 1309 h 1452"/>
                  <a:gd name="T98" fmla="*/ 280 w 1385"/>
                  <a:gd name="T99" fmla="*/ 1185 h 1452"/>
                  <a:gd name="T100" fmla="*/ 216 w 1385"/>
                  <a:gd name="T101" fmla="*/ 1026 h 1452"/>
                  <a:gd name="T102" fmla="*/ 82 w 1385"/>
                  <a:gd name="T103" fmla="*/ 963 h 1452"/>
                  <a:gd name="T104" fmla="*/ 23 w 1385"/>
                  <a:gd name="T105" fmla="*/ 926 h 1452"/>
                  <a:gd name="T106" fmla="*/ 0 w 1385"/>
                  <a:gd name="T107" fmla="*/ 859 h 1452"/>
                  <a:gd name="T108" fmla="*/ 9 w 1385"/>
                  <a:gd name="T109" fmla="*/ 575 h 1452"/>
                  <a:gd name="T110" fmla="*/ 49 w 1385"/>
                  <a:gd name="T111" fmla="*/ 529 h 1452"/>
                  <a:gd name="T112" fmla="*/ 98 w 1385"/>
                  <a:gd name="T113" fmla="*/ 360 h 1452"/>
                  <a:gd name="T114" fmla="*/ 195 w 1385"/>
                  <a:gd name="T115" fmla="*/ 214 h 1452"/>
                  <a:gd name="T116" fmla="*/ 333 w 1385"/>
                  <a:gd name="T117" fmla="*/ 101 h 1452"/>
                  <a:gd name="T118" fmla="*/ 501 w 1385"/>
                  <a:gd name="T119" fmla="*/ 27 h 1452"/>
                  <a:gd name="T120" fmla="*/ 692 w 1385"/>
                  <a:gd name="T121" fmla="*/ 0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85" h="1452">
                    <a:moveTo>
                      <a:pt x="692" y="120"/>
                    </a:moveTo>
                    <a:lnTo>
                      <a:pt x="633" y="124"/>
                    </a:lnTo>
                    <a:lnTo>
                      <a:pt x="575" y="132"/>
                    </a:lnTo>
                    <a:lnTo>
                      <a:pt x="520" y="146"/>
                    </a:lnTo>
                    <a:lnTo>
                      <a:pt x="468" y="166"/>
                    </a:lnTo>
                    <a:lnTo>
                      <a:pt x="418" y="190"/>
                    </a:lnTo>
                    <a:lnTo>
                      <a:pt x="372" y="220"/>
                    </a:lnTo>
                    <a:lnTo>
                      <a:pt x="329" y="252"/>
                    </a:lnTo>
                    <a:lnTo>
                      <a:pt x="290" y="289"/>
                    </a:lnTo>
                    <a:lnTo>
                      <a:pt x="256" y="330"/>
                    </a:lnTo>
                    <a:lnTo>
                      <a:pt x="227" y="373"/>
                    </a:lnTo>
                    <a:lnTo>
                      <a:pt x="204" y="419"/>
                    </a:lnTo>
                    <a:lnTo>
                      <a:pt x="185" y="468"/>
                    </a:lnTo>
                    <a:lnTo>
                      <a:pt x="172" y="519"/>
                    </a:lnTo>
                    <a:lnTo>
                      <a:pt x="191" y="528"/>
                    </a:lnTo>
                    <a:lnTo>
                      <a:pt x="206" y="540"/>
                    </a:lnTo>
                    <a:lnTo>
                      <a:pt x="224" y="491"/>
                    </a:lnTo>
                    <a:lnTo>
                      <a:pt x="248" y="447"/>
                    </a:lnTo>
                    <a:lnTo>
                      <a:pt x="275" y="406"/>
                    </a:lnTo>
                    <a:lnTo>
                      <a:pt x="306" y="369"/>
                    </a:lnTo>
                    <a:lnTo>
                      <a:pt x="343" y="336"/>
                    </a:lnTo>
                    <a:lnTo>
                      <a:pt x="382" y="307"/>
                    </a:lnTo>
                    <a:lnTo>
                      <a:pt x="426" y="282"/>
                    </a:lnTo>
                    <a:lnTo>
                      <a:pt x="473" y="262"/>
                    </a:lnTo>
                    <a:lnTo>
                      <a:pt x="524" y="245"/>
                    </a:lnTo>
                    <a:lnTo>
                      <a:pt x="577" y="234"/>
                    </a:lnTo>
                    <a:lnTo>
                      <a:pt x="634" y="226"/>
                    </a:lnTo>
                    <a:lnTo>
                      <a:pt x="692" y="224"/>
                    </a:lnTo>
                    <a:lnTo>
                      <a:pt x="752" y="226"/>
                    </a:lnTo>
                    <a:lnTo>
                      <a:pt x="808" y="234"/>
                    </a:lnTo>
                    <a:lnTo>
                      <a:pt x="862" y="245"/>
                    </a:lnTo>
                    <a:lnTo>
                      <a:pt x="913" y="262"/>
                    </a:lnTo>
                    <a:lnTo>
                      <a:pt x="959" y="282"/>
                    </a:lnTo>
                    <a:lnTo>
                      <a:pt x="1004" y="307"/>
                    </a:lnTo>
                    <a:lnTo>
                      <a:pt x="1043" y="336"/>
                    </a:lnTo>
                    <a:lnTo>
                      <a:pt x="1079" y="369"/>
                    </a:lnTo>
                    <a:lnTo>
                      <a:pt x="1110" y="406"/>
                    </a:lnTo>
                    <a:lnTo>
                      <a:pt x="1138" y="447"/>
                    </a:lnTo>
                    <a:lnTo>
                      <a:pt x="1161" y="491"/>
                    </a:lnTo>
                    <a:lnTo>
                      <a:pt x="1179" y="540"/>
                    </a:lnTo>
                    <a:lnTo>
                      <a:pt x="1194" y="528"/>
                    </a:lnTo>
                    <a:lnTo>
                      <a:pt x="1213" y="519"/>
                    </a:lnTo>
                    <a:lnTo>
                      <a:pt x="1201" y="468"/>
                    </a:lnTo>
                    <a:lnTo>
                      <a:pt x="1182" y="419"/>
                    </a:lnTo>
                    <a:lnTo>
                      <a:pt x="1158" y="373"/>
                    </a:lnTo>
                    <a:lnTo>
                      <a:pt x="1129" y="330"/>
                    </a:lnTo>
                    <a:lnTo>
                      <a:pt x="1095" y="289"/>
                    </a:lnTo>
                    <a:lnTo>
                      <a:pt x="1056" y="252"/>
                    </a:lnTo>
                    <a:lnTo>
                      <a:pt x="1014" y="220"/>
                    </a:lnTo>
                    <a:lnTo>
                      <a:pt x="968" y="190"/>
                    </a:lnTo>
                    <a:lnTo>
                      <a:pt x="918" y="166"/>
                    </a:lnTo>
                    <a:lnTo>
                      <a:pt x="866" y="146"/>
                    </a:lnTo>
                    <a:lnTo>
                      <a:pt x="811" y="132"/>
                    </a:lnTo>
                    <a:lnTo>
                      <a:pt x="752" y="124"/>
                    </a:lnTo>
                    <a:lnTo>
                      <a:pt x="692" y="120"/>
                    </a:lnTo>
                    <a:close/>
                    <a:moveTo>
                      <a:pt x="692" y="0"/>
                    </a:moveTo>
                    <a:lnTo>
                      <a:pt x="759" y="3"/>
                    </a:lnTo>
                    <a:lnTo>
                      <a:pt x="822" y="11"/>
                    </a:lnTo>
                    <a:lnTo>
                      <a:pt x="884" y="27"/>
                    </a:lnTo>
                    <a:lnTo>
                      <a:pt x="943" y="46"/>
                    </a:lnTo>
                    <a:lnTo>
                      <a:pt x="999" y="71"/>
                    </a:lnTo>
                    <a:lnTo>
                      <a:pt x="1053" y="101"/>
                    </a:lnTo>
                    <a:lnTo>
                      <a:pt x="1103" y="134"/>
                    </a:lnTo>
                    <a:lnTo>
                      <a:pt x="1148" y="172"/>
                    </a:lnTo>
                    <a:lnTo>
                      <a:pt x="1190" y="214"/>
                    </a:lnTo>
                    <a:lnTo>
                      <a:pt x="1228" y="259"/>
                    </a:lnTo>
                    <a:lnTo>
                      <a:pt x="1260" y="308"/>
                    </a:lnTo>
                    <a:lnTo>
                      <a:pt x="1287" y="360"/>
                    </a:lnTo>
                    <a:lnTo>
                      <a:pt x="1310" y="414"/>
                    </a:lnTo>
                    <a:lnTo>
                      <a:pt x="1326" y="470"/>
                    </a:lnTo>
                    <a:lnTo>
                      <a:pt x="1336" y="529"/>
                    </a:lnTo>
                    <a:lnTo>
                      <a:pt x="1353" y="542"/>
                    </a:lnTo>
                    <a:lnTo>
                      <a:pt x="1366" y="557"/>
                    </a:lnTo>
                    <a:lnTo>
                      <a:pt x="1377" y="575"/>
                    </a:lnTo>
                    <a:lnTo>
                      <a:pt x="1383" y="596"/>
                    </a:lnTo>
                    <a:lnTo>
                      <a:pt x="1385" y="619"/>
                    </a:lnTo>
                    <a:lnTo>
                      <a:pt x="1385" y="859"/>
                    </a:lnTo>
                    <a:lnTo>
                      <a:pt x="1382" y="884"/>
                    </a:lnTo>
                    <a:lnTo>
                      <a:pt x="1374" y="906"/>
                    </a:lnTo>
                    <a:lnTo>
                      <a:pt x="1361" y="926"/>
                    </a:lnTo>
                    <a:lnTo>
                      <a:pt x="1345" y="942"/>
                    </a:lnTo>
                    <a:lnTo>
                      <a:pt x="1326" y="955"/>
                    </a:lnTo>
                    <a:lnTo>
                      <a:pt x="1303" y="963"/>
                    </a:lnTo>
                    <a:lnTo>
                      <a:pt x="1278" y="966"/>
                    </a:lnTo>
                    <a:lnTo>
                      <a:pt x="1182" y="966"/>
                    </a:lnTo>
                    <a:lnTo>
                      <a:pt x="1173" y="983"/>
                    </a:lnTo>
                    <a:lnTo>
                      <a:pt x="1160" y="1002"/>
                    </a:lnTo>
                    <a:lnTo>
                      <a:pt x="1145" y="1023"/>
                    </a:lnTo>
                    <a:lnTo>
                      <a:pt x="1128" y="1043"/>
                    </a:lnTo>
                    <a:lnTo>
                      <a:pt x="1108" y="1065"/>
                    </a:lnTo>
                    <a:lnTo>
                      <a:pt x="1084" y="1086"/>
                    </a:lnTo>
                    <a:lnTo>
                      <a:pt x="1059" y="1105"/>
                    </a:lnTo>
                    <a:lnTo>
                      <a:pt x="1029" y="1124"/>
                    </a:lnTo>
                    <a:lnTo>
                      <a:pt x="997" y="1142"/>
                    </a:lnTo>
                    <a:lnTo>
                      <a:pt x="961" y="1156"/>
                    </a:lnTo>
                    <a:lnTo>
                      <a:pt x="923" y="1169"/>
                    </a:lnTo>
                    <a:lnTo>
                      <a:pt x="880" y="1178"/>
                    </a:lnTo>
                    <a:lnTo>
                      <a:pt x="832" y="1184"/>
                    </a:lnTo>
                    <a:lnTo>
                      <a:pt x="818" y="1170"/>
                    </a:lnTo>
                    <a:lnTo>
                      <a:pt x="800" y="1160"/>
                    </a:lnTo>
                    <a:lnTo>
                      <a:pt x="779" y="1157"/>
                    </a:lnTo>
                    <a:lnTo>
                      <a:pt x="718" y="1157"/>
                    </a:lnTo>
                    <a:lnTo>
                      <a:pt x="699" y="1160"/>
                    </a:lnTo>
                    <a:lnTo>
                      <a:pt x="683" y="1166"/>
                    </a:lnTo>
                    <a:lnTo>
                      <a:pt x="670" y="1177"/>
                    </a:lnTo>
                    <a:lnTo>
                      <a:pt x="660" y="1190"/>
                    </a:lnTo>
                    <a:lnTo>
                      <a:pt x="653" y="1206"/>
                    </a:lnTo>
                    <a:lnTo>
                      <a:pt x="650" y="1225"/>
                    </a:lnTo>
                    <a:lnTo>
                      <a:pt x="653" y="1242"/>
                    </a:lnTo>
                    <a:lnTo>
                      <a:pt x="660" y="1258"/>
                    </a:lnTo>
                    <a:lnTo>
                      <a:pt x="670" y="1272"/>
                    </a:lnTo>
                    <a:lnTo>
                      <a:pt x="683" y="1283"/>
                    </a:lnTo>
                    <a:lnTo>
                      <a:pt x="699" y="1289"/>
                    </a:lnTo>
                    <a:lnTo>
                      <a:pt x="718" y="1291"/>
                    </a:lnTo>
                    <a:lnTo>
                      <a:pt x="779" y="1291"/>
                    </a:lnTo>
                    <a:lnTo>
                      <a:pt x="795" y="1289"/>
                    </a:lnTo>
                    <a:lnTo>
                      <a:pt x="812" y="1284"/>
                    </a:lnTo>
                    <a:lnTo>
                      <a:pt x="825" y="1274"/>
                    </a:lnTo>
                    <a:lnTo>
                      <a:pt x="835" y="1262"/>
                    </a:lnTo>
                    <a:lnTo>
                      <a:pt x="883" y="1257"/>
                    </a:lnTo>
                    <a:lnTo>
                      <a:pt x="927" y="1248"/>
                    </a:lnTo>
                    <a:lnTo>
                      <a:pt x="968" y="1238"/>
                    </a:lnTo>
                    <a:lnTo>
                      <a:pt x="1005" y="1224"/>
                    </a:lnTo>
                    <a:lnTo>
                      <a:pt x="1039" y="1208"/>
                    </a:lnTo>
                    <a:lnTo>
                      <a:pt x="1071" y="1192"/>
                    </a:lnTo>
                    <a:lnTo>
                      <a:pt x="1099" y="1174"/>
                    </a:lnTo>
                    <a:lnTo>
                      <a:pt x="1125" y="1156"/>
                    </a:lnTo>
                    <a:lnTo>
                      <a:pt x="1103" y="1202"/>
                    </a:lnTo>
                    <a:lnTo>
                      <a:pt x="1079" y="1244"/>
                    </a:lnTo>
                    <a:lnTo>
                      <a:pt x="1053" y="1283"/>
                    </a:lnTo>
                    <a:lnTo>
                      <a:pt x="1024" y="1318"/>
                    </a:lnTo>
                    <a:lnTo>
                      <a:pt x="994" y="1349"/>
                    </a:lnTo>
                    <a:lnTo>
                      <a:pt x="959" y="1376"/>
                    </a:lnTo>
                    <a:lnTo>
                      <a:pt x="924" y="1399"/>
                    </a:lnTo>
                    <a:lnTo>
                      <a:pt x="884" y="1419"/>
                    </a:lnTo>
                    <a:lnTo>
                      <a:pt x="841" y="1433"/>
                    </a:lnTo>
                    <a:lnTo>
                      <a:pt x="795" y="1444"/>
                    </a:lnTo>
                    <a:lnTo>
                      <a:pt x="746" y="1450"/>
                    </a:lnTo>
                    <a:lnTo>
                      <a:pt x="692" y="1452"/>
                    </a:lnTo>
                    <a:lnTo>
                      <a:pt x="649" y="1450"/>
                    </a:lnTo>
                    <a:lnTo>
                      <a:pt x="606" y="1444"/>
                    </a:lnTo>
                    <a:lnTo>
                      <a:pt x="563" y="1432"/>
                    </a:lnTo>
                    <a:lnTo>
                      <a:pt x="522" y="1415"/>
                    </a:lnTo>
                    <a:lnTo>
                      <a:pt x="482" y="1395"/>
                    </a:lnTo>
                    <a:lnTo>
                      <a:pt x="443" y="1370"/>
                    </a:lnTo>
                    <a:lnTo>
                      <a:pt x="405" y="1341"/>
                    </a:lnTo>
                    <a:lnTo>
                      <a:pt x="371" y="1309"/>
                    </a:lnTo>
                    <a:lnTo>
                      <a:pt x="337" y="1271"/>
                    </a:lnTo>
                    <a:lnTo>
                      <a:pt x="307" y="1230"/>
                    </a:lnTo>
                    <a:lnTo>
                      <a:pt x="280" y="1185"/>
                    </a:lnTo>
                    <a:lnTo>
                      <a:pt x="255" y="1135"/>
                    </a:lnTo>
                    <a:lnTo>
                      <a:pt x="234" y="1082"/>
                    </a:lnTo>
                    <a:lnTo>
                      <a:pt x="216" y="1026"/>
                    </a:lnTo>
                    <a:lnTo>
                      <a:pt x="202" y="966"/>
                    </a:lnTo>
                    <a:lnTo>
                      <a:pt x="106" y="966"/>
                    </a:lnTo>
                    <a:lnTo>
                      <a:pt x="82" y="963"/>
                    </a:lnTo>
                    <a:lnTo>
                      <a:pt x="60" y="955"/>
                    </a:lnTo>
                    <a:lnTo>
                      <a:pt x="40" y="942"/>
                    </a:lnTo>
                    <a:lnTo>
                      <a:pt x="23" y="926"/>
                    </a:lnTo>
                    <a:lnTo>
                      <a:pt x="11" y="906"/>
                    </a:lnTo>
                    <a:lnTo>
                      <a:pt x="3" y="884"/>
                    </a:lnTo>
                    <a:lnTo>
                      <a:pt x="0" y="859"/>
                    </a:lnTo>
                    <a:lnTo>
                      <a:pt x="0" y="619"/>
                    </a:lnTo>
                    <a:lnTo>
                      <a:pt x="3" y="596"/>
                    </a:lnTo>
                    <a:lnTo>
                      <a:pt x="9" y="575"/>
                    </a:lnTo>
                    <a:lnTo>
                      <a:pt x="19" y="557"/>
                    </a:lnTo>
                    <a:lnTo>
                      <a:pt x="33" y="542"/>
                    </a:lnTo>
                    <a:lnTo>
                      <a:pt x="49" y="529"/>
                    </a:lnTo>
                    <a:lnTo>
                      <a:pt x="60" y="470"/>
                    </a:lnTo>
                    <a:lnTo>
                      <a:pt x="76" y="414"/>
                    </a:lnTo>
                    <a:lnTo>
                      <a:pt x="98" y="360"/>
                    </a:lnTo>
                    <a:lnTo>
                      <a:pt x="126" y="308"/>
                    </a:lnTo>
                    <a:lnTo>
                      <a:pt x="158" y="259"/>
                    </a:lnTo>
                    <a:lnTo>
                      <a:pt x="195" y="214"/>
                    </a:lnTo>
                    <a:lnTo>
                      <a:pt x="237" y="172"/>
                    </a:lnTo>
                    <a:lnTo>
                      <a:pt x="283" y="134"/>
                    </a:lnTo>
                    <a:lnTo>
                      <a:pt x="333" y="101"/>
                    </a:lnTo>
                    <a:lnTo>
                      <a:pt x="386" y="71"/>
                    </a:lnTo>
                    <a:lnTo>
                      <a:pt x="442" y="46"/>
                    </a:lnTo>
                    <a:lnTo>
                      <a:pt x="501" y="27"/>
                    </a:lnTo>
                    <a:lnTo>
                      <a:pt x="564" y="11"/>
                    </a:lnTo>
                    <a:lnTo>
                      <a:pt x="627" y="3"/>
                    </a:lnTo>
                    <a:lnTo>
                      <a:pt x="6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 dirty="0"/>
              </a:p>
            </p:txBody>
          </p:sp>
          <p:sp>
            <p:nvSpPr>
              <p:cNvPr id="315" name="Freeform 46">
                <a:extLst>
                  <a:ext uri="{FF2B5EF4-FFF2-40B4-BE49-F238E27FC236}">
                    <a16:creationId xmlns:a16="http://schemas.microsoft.com/office/drawing/2014/main" id="{0437E837-47B0-45D7-821A-4D3C6F2F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7533" y="1471126"/>
                <a:ext cx="174151" cy="113601"/>
              </a:xfrm>
              <a:custGeom>
                <a:avLst/>
                <a:gdLst>
                  <a:gd name="connsiteX0" fmla="*/ 12348 w 174151"/>
                  <a:gd name="connsiteY0" fmla="*/ 0 h 113601"/>
                  <a:gd name="connsiteX1" fmla="*/ 15434 w 174151"/>
                  <a:gd name="connsiteY1" fmla="*/ 194 h 113601"/>
                  <a:gd name="connsiteX2" fmla="*/ 18135 w 174151"/>
                  <a:gd name="connsiteY2" fmla="*/ 1161 h 113601"/>
                  <a:gd name="connsiteX3" fmla="*/ 20643 w 174151"/>
                  <a:gd name="connsiteY3" fmla="*/ 2903 h 113601"/>
                  <a:gd name="connsiteX4" fmla="*/ 41094 w 174151"/>
                  <a:gd name="connsiteY4" fmla="*/ 23609 h 113601"/>
                  <a:gd name="connsiteX5" fmla="*/ 61930 w 174151"/>
                  <a:gd name="connsiteY5" fmla="*/ 2903 h 113601"/>
                  <a:gd name="connsiteX6" fmla="*/ 64246 w 174151"/>
                  <a:gd name="connsiteY6" fmla="*/ 1161 h 113601"/>
                  <a:gd name="connsiteX7" fmla="*/ 67140 w 174151"/>
                  <a:gd name="connsiteY7" fmla="*/ 194 h 113601"/>
                  <a:gd name="connsiteX8" fmla="*/ 69841 w 174151"/>
                  <a:gd name="connsiteY8" fmla="*/ 0 h 113601"/>
                  <a:gd name="connsiteX9" fmla="*/ 72735 w 174151"/>
                  <a:gd name="connsiteY9" fmla="*/ 774 h 113601"/>
                  <a:gd name="connsiteX10" fmla="*/ 75243 w 174151"/>
                  <a:gd name="connsiteY10" fmla="*/ 2322 h 113601"/>
                  <a:gd name="connsiteX11" fmla="*/ 90291 w 174151"/>
                  <a:gd name="connsiteY11" fmla="*/ 14901 h 113601"/>
                  <a:gd name="connsiteX12" fmla="*/ 153958 w 174151"/>
                  <a:gd name="connsiteY12" fmla="*/ 40251 h 113601"/>
                  <a:gd name="connsiteX13" fmla="*/ 157045 w 174151"/>
                  <a:gd name="connsiteY13" fmla="*/ 42380 h 113601"/>
                  <a:gd name="connsiteX14" fmla="*/ 159939 w 174151"/>
                  <a:gd name="connsiteY14" fmla="*/ 45282 h 113601"/>
                  <a:gd name="connsiteX15" fmla="*/ 162447 w 174151"/>
                  <a:gd name="connsiteY15" fmla="*/ 49346 h 113601"/>
                  <a:gd name="connsiteX16" fmla="*/ 164762 w 174151"/>
                  <a:gd name="connsiteY16" fmla="*/ 53797 h 113601"/>
                  <a:gd name="connsiteX17" fmla="*/ 166498 w 174151"/>
                  <a:gd name="connsiteY17" fmla="*/ 59215 h 113601"/>
                  <a:gd name="connsiteX18" fmla="*/ 168235 w 174151"/>
                  <a:gd name="connsiteY18" fmla="*/ 65408 h 113601"/>
                  <a:gd name="connsiteX19" fmla="*/ 169778 w 174151"/>
                  <a:gd name="connsiteY19" fmla="*/ 71600 h 113601"/>
                  <a:gd name="connsiteX20" fmla="*/ 170936 w 174151"/>
                  <a:gd name="connsiteY20" fmla="*/ 77986 h 113601"/>
                  <a:gd name="connsiteX21" fmla="*/ 171900 w 174151"/>
                  <a:gd name="connsiteY21" fmla="*/ 84759 h 113601"/>
                  <a:gd name="connsiteX22" fmla="*/ 172865 w 174151"/>
                  <a:gd name="connsiteY22" fmla="*/ 91339 h 113601"/>
                  <a:gd name="connsiteX23" fmla="*/ 173444 w 174151"/>
                  <a:gd name="connsiteY23" fmla="*/ 97918 h 113601"/>
                  <a:gd name="connsiteX24" fmla="*/ 174023 w 174151"/>
                  <a:gd name="connsiteY24" fmla="*/ 104111 h 113601"/>
                  <a:gd name="connsiteX25" fmla="*/ 174151 w 174151"/>
                  <a:gd name="connsiteY25" fmla="*/ 106031 h 113601"/>
                  <a:gd name="connsiteX26" fmla="*/ 171611 w 174151"/>
                  <a:gd name="connsiteY26" fmla="*/ 105542 h 113601"/>
                  <a:gd name="connsiteX27" fmla="*/ 88191 w 174151"/>
                  <a:gd name="connsiteY27" fmla="*/ 107086 h 113601"/>
                  <a:gd name="connsiteX28" fmla="*/ 52414 w 174151"/>
                  <a:gd name="connsiteY28" fmla="*/ 113601 h 113601"/>
                  <a:gd name="connsiteX29" fmla="*/ 51705 w 174151"/>
                  <a:gd name="connsiteY29" fmla="*/ 107207 h 113601"/>
                  <a:gd name="connsiteX30" fmla="*/ 50548 w 174151"/>
                  <a:gd name="connsiteY30" fmla="*/ 97338 h 113601"/>
                  <a:gd name="connsiteX31" fmla="*/ 49004 w 174151"/>
                  <a:gd name="connsiteY31" fmla="*/ 87469 h 113601"/>
                  <a:gd name="connsiteX32" fmla="*/ 47461 w 174151"/>
                  <a:gd name="connsiteY32" fmla="*/ 77793 h 113601"/>
                  <a:gd name="connsiteX33" fmla="*/ 45531 w 174151"/>
                  <a:gd name="connsiteY33" fmla="*/ 68504 h 113601"/>
                  <a:gd name="connsiteX34" fmla="*/ 43409 w 174151"/>
                  <a:gd name="connsiteY34" fmla="*/ 59796 h 113601"/>
                  <a:gd name="connsiteX35" fmla="*/ 40901 w 174151"/>
                  <a:gd name="connsiteY35" fmla="*/ 51668 h 113601"/>
                  <a:gd name="connsiteX36" fmla="*/ 38200 w 174151"/>
                  <a:gd name="connsiteY36" fmla="*/ 43928 h 113601"/>
                  <a:gd name="connsiteX37" fmla="*/ 35113 w 174151"/>
                  <a:gd name="connsiteY37" fmla="*/ 36768 h 113601"/>
                  <a:gd name="connsiteX38" fmla="*/ 31640 w 174151"/>
                  <a:gd name="connsiteY38" fmla="*/ 30382 h 113601"/>
                  <a:gd name="connsiteX39" fmla="*/ 27589 w 174151"/>
                  <a:gd name="connsiteY39" fmla="*/ 24770 h 113601"/>
                  <a:gd name="connsiteX40" fmla="*/ 23345 w 174151"/>
                  <a:gd name="connsiteY40" fmla="*/ 20126 h 113601"/>
                  <a:gd name="connsiteX41" fmla="*/ 18521 w 174151"/>
                  <a:gd name="connsiteY41" fmla="*/ 16255 h 113601"/>
                  <a:gd name="connsiteX42" fmla="*/ 13119 w 174151"/>
                  <a:gd name="connsiteY42" fmla="*/ 13546 h 113601"/>
                  <a:gd name="connsiteX43" fmla="*/ 0 w 174151"/>
                  <a:gd name="connsiteY43" fmla="*/ 8321 h 113601"/>
                  <a:gd name="connsiteX44" fmla="*/ 6945 w 174151"/>
                  <a:gd name="connsiteY44" fmla="*/ 2322 h 113601"/>
                  <a:gd name="connsiteX45" fmla="*/ 9454 w 174151"/>
                  <a:gd name="connsiteY45" fmla="*/ 774 h 11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4151" h="113601">
                    <a:moveTo>
                      <a:pt x="12348" y="0"/>
                    </a:moveTo>
                    <a:lnTo>
                      <a:pt x="15434" y="194"/>
                    </a:lnTo>
                    <a:lnTo>
                      <a:pt x="18135" y="1161"/>
                    </a:lnTo>
                    <a:lnTo>
                      <a:pt x="20643" y="2903"/>
                    </a:lnTo>
                    <a:lnTo>
                      <a:pt x="41094" y="23609"/>
                    </a:lnTo>
                    <a:lnTo>
                      <a:pt x="61930" y="2903"/>
                    </a:lnTo>
                    <a:lnTo>
                      <a:pt x="64246" y="1161"/>
                    </a:lnTo>
                    <a:lnTo>
                      <a:pt x="67140" y="194"/>
                    </a:lnTo>
                    <a:lnTo>
                      <a:pt x="69841" y="0"/>
                    </a:lnTo>
                    <a:lnTo>
                      <a:pt x="72735" y="774"/>
                    </a:lnTo>
                    <a:lnTo>
                      <a:pt x="75243" y="2322"/>
                    </a:lnTo>
                    <a:lnTo>
                      <a:pt x="90291" y="14901"/>
                    </a:lnTo>
                    <a:lnTo>
                      <a:pt x="153958" y="40251"/>
                    </a:lnTo>
                    <a:lnTo>
                      <a:pt x="157045" y="42380"/>
                    </a:lnTo>
                    <a:lnTo>
                      <a:pt x="159939" y="45282"/>
                    </a:lnTo>
                    <a:lnTo>
                      <a:pt x="162447" y="49346"/>
                    </a:lnTo>
                    <a:lnTo>
                      <a:pt x="164762" y="53797"/>
                    </a:lnTo>
                    <a:lnTo>
                      <a:pt x="166498" y="59215"/>
                    </a:lnTo>
                    <a:lnTo>
                      <a:pt x="168235" y="65408"/>
                    </a:lnTo>
                    <a:lnTo>
                      <a:pt x="169778" y="71600"/>
                    </a:lnTo>
                    <a:lnTo>
                      <a:pt x="170936" y="77986"/>
                    </a:lnTo>
                    <a:lnTo>
                      <a:pt x="171900" y="84759"/>
                    </a:lnTo>
                    <a:lnTo>
                      <a:pt x="172865" y="91339"/>
                    </a:lnTo>
                    <a:lnTo>
                      <a:pt x="173444" y="97918"/>
                    </a:lnTo>
                    <a:lnTo>
                      <a:pt x="174023" y="104111"/>
                    </a:lnTo>
                    <a:lnTo>
                      <a:pt x="174151" y="106031"/>
                    </a:lnTo>
                    <a:lnTo>
                      <a:pt x="171611" y="105542"/>
                    </a:lnTo>
                    <a:cubicBezTo>
                      <a:pt x="144446" y="102579"/>
                      <a:pt x="116435" y="103674"/>
                      <a:pt x="88191" y="107086"/>
                    </a:cubicBezTo>
                    <a:lnTo>
                      <a:pt x="52414" y="113601"/>
                    </a:lnTo>
                    <a:lnTo>
                      <a:pt x="51705" y="107207"/>
                    </a:lnTo>
                    <a:lnTo>
                      <a:pt x="50548" y="97338"/>
                    </a:lnTo>
                    <a:lnTo>
                      <a:pt x="49004" y="87469"/>
                    </a:lnTo>
                    <a:lnTo>
                      <a:pt x="47461" y="77793"/>
                    </a:lnTo>
                    <a:lnTo>
                      <a:pt x="45531" y="68504"/>
                    </a:lnTo>
                    <a:lnTo>
                      <a:pt x="43409" y="59796"/>
                    </a:lnTo>
                    <a:lnTo>
                      <a:pt x="40901" y="51668"/>
                    </a:lnTo>
                    <a:lnTo>
                      <a:pt x="38200" y="43928"/>
                    </a:lnTo>
                    <a:lnTo>
                      <a:pt x="35113" y="36768"/>
                    </a:lnTo>
                    <a:lnTo>
                      <a:pt x="31640" y="30382"/>
                    </a:lnTo>
                    <a:lnTo>
                      <a:pt x="27589" y="24770"/>
                    </a:lnTo>
                    <a:lnTo>
                      <a:pt x="23345" y="20126"/>
                    </a:lnTo>
                    <a:lnTo>
                      <a:pt x="18521" y="16255"/>
                    </a:lnTo>
                    <a:lnTo>
                      <a:pt x="13119" y="13546"/>
                    </a:lnTo>
                    <a:lnTo>
                      <a:pt x="0" y="8321"/>
                    </a:lnTo>
                    <a:lnTo>
                      <a:pt x="6945" y="2322"/>
                    </a:lnTo>
                    <a:lnTo>
                      <a:pt x="9454" y="7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sz="2400" dirty="0"/>
              </a:p>
            </p:txBody>
          </p:sp>
          <p:sp>
            <p:nvSpPr>
              <p:cNvPr id="316" name="Freeform 18">
                <a:extLst>
                  <a:ext uri="{FF2B5EF4-FFF2-40B4-BE49-F238E27FC236}">
                    <a16:creationId xmlns:a16="http://schemas.microsoft.com/office/drawing/2014/main" id="{44D7A458-4976-4942-AE05-A4295A94BA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02386" y="1288228"/>
                <a:ext cx="172479" cy="180583"/>
              </a:xfrm>
              <a:custGeom>
                <a:avLst/>
                <a:gdLst>
                  <a:gd name="T0" fmla="*/ 357 w 892"/>
                  <a:gd name="T1" fmla="*/ 89 h 936"/>
                  <a:gd name="T2" fmla="*/ 241 w 892"/>
                  <a:gd name="T3" fmla="*/ 139 h 936"/>
                  <a:gd name="T4" fmla="*/ 155 w 892"/>
                  <a:gd name="T5" fmla="*/ 224 h 936"/>
                  <a:gd name="T6" fmla="*/ 111 w 892"/>
                  <a:gd name="T7" fmla="*/ 334 h 936"/>
                  <a:gd name="T8" fmla="*/ 147 w 892"/>
                  <a:gd name="T9" fmla="*/ 311 h 936"/>
                  <a:gd name="T10" fmla="*/ 216 w 892"/>
                  <a:gd name="T11" fmla="*/ 221 h 936"/>
                  <a:gd name="T12" fmla="*/ 317 w 892"/>
                  <a:gd name="T13" fmla="*/ 164 h 936"/>
                  <a:gd name="T14" fmla="*/ 445 w 892"/>
                  <a:gd name="T15" fmla="*/ 145 h 936"/>
                  <a:gd name="T16" fmla="*/ 575 w 892"/>
                  <a:gd name="T17" fmla="*/ 164 h 936"/>
                  <a:gd name="T18" fmla="*/ 676 w 892"/>
                  <a:gd name="T19" fmla="*/ 221 h 936"/>
                  <a:gd name="T20" fmla="*/ 744 w 892"/>
                  <a:gd name="T21" fmla="*/ 311 h 936"/>
                  <a:gd name="T22" fmla="*/ 781 w 892"/>
                  <a:gd name="T23" fmla="*/ 334 h 936"/>
                  <a:gd name="T24" fmla="*/ 735 w 892"/>
                  <a:gd name="T25" fmla="*/ 224 h 936"/>
                  <a:gd name="T26" fmla="*/ 650 w 892"/>
                  <a:gd name="T27" fmla="*/ 139 h 936"/>
                  <a:gd name="T28" fmla="*/ 535 w 892"/>
                  <a:gd name="T29" fmla="*/ 89 h 936"/>
                  <a:gd name="T30" fmla="*/ 445 w 892"/>
                  <a:gd name="T31" fmla="*/ 0 h 936"/>
                  <a:gd name="T32" fmla="*/ 597 w 892"/>
                  <a:gd name="T33" fmla="*/ 27 h 936"/>
                  <a:gd name="T34" fmla="*/ 725 w 892"/>
                  <a:gd name="T35" fmla="*/ 99 h 936"/>
                  <a:gd name="T36" fmla="*/ 816 w 892"/>
                  <a:gd name="T37" fmla="*/ 207 h 936"/>
                  <a:gd name="T38" fmla="*/ 860 w 892"/>
                  <a:gd name="T39" fmla="*/ 341 h 936"/>
                  <a:gd name="T40" fmla="*/ 889 w 892"/>
                  <a:gd name="T41" fmla="*/ 381 h 936"/>
                  <a:gd name="T42" fmla="*/ 889 w 892"/>
                  <a:gd name="T43" fmla="*/ 572 h 936"/>
                  <a:gd name="T44" fmla="*/ 857 w 892"/>
                  <a:gd name="T45" fmla="*/ 613 h 936"/>
                  <a:gd name="T46" fmla="*/ 761 w 892"/>
                  <a:gd name="T47" fmla="*/ 622 h 936"/>
                  <a:gd name="T48" fmla="*/ 727 w 892"/>
                  <a:gd name="T49" fmla="*/ 671 h 936"/>
                  <a:gd name="T50" fmla="*/ 666 w 892"/>
                  <a:gd name="T51" fmla="*/ 722 h 936"/>
                  <a:gd name="T52" fmla="*/ 575 w 892"/>
                  <a:gd name="T53" fmla="*/ 757 h 936"/>
                  <a:gd name="T54" fmla="*/ 514 w 892"/>
                  <a:gd name="T55" fmla="*/ 747 h 936"/>
                  <a:gd name="T56" fmla="*/ 447 w 892"/>
                  <a:gd name="T57" fmla="*/ 747 h 936"/>
                  <a:gd name="T58" fmla="*/ 420 w 892"/>
                  <a:gd name="T59" fmla="*/ 776 h 936"/>
                  <a:gd name="T60" fmla="*/ 427 w 892"/>
                  <a:gd name="T61" fmla="*/ 814 h 936"/>
                  <a:gd name="T62" fmla="*/ 461 w 892"/>
                  <a:gd name="T63" fmla="*/ 833 h 936"/>
                  <a:gd name="T64" fmla="*/ 527 w 892"/>
                  <a:gd name="T65" fmla="*/ 823 h 936"/>
                  <a:gd name="T66" fmla="*/ 613 w 892"/>
                  <a:gd name="T67" fmla="*/ 799 h 936"/>
                  <a:gd name="T68" fmla="*/ 702 w 892"/>
                  <a:gd name="T69" fmla="*/ 760 h 936"/>
                  <a:gd name="T70" fmla="*/ 688 w 892"/>
                  <a:gd name="T71" fmla="*/ 812 h 936"/>
                  <a:gd name="T72" fmla="*/ 618 w 892"/>
                  <a:gd name="T73" fmla="*/ 887 h 936"/>
                  <a:gd name="T74" fmla="*/ 524 w 892"/>
                  <a:gd name="T75" fmla="*/ 928 h 936"/>
                  <a:gd name="T76" fmla="*/ 411 w 892"/>
                  <a:gd name="T77" fmla="*/ 933 h 936"/>
                  <a:gd name="T78" fmla="*/ 309 w 892"/>
                  <a:gd name="T79" fmla="*/ 898 h 936"/>
                  <a:gd name="T80" fmla="*/ 222 w 892"/>
                  <a:gd name="T81" fmla="*/ 825 h 936"/>
                  <a:gd name="T82" fmla="*/ 157 w 892"/>
                  <a:gd name="T83" fmla="*/ 715 h 936"/>
                  <a:gd name="T84" fmla="*/ 68 w 892"/>
                  <a:gd name="T85" fmla="*/ 622 h 936"/>
                  <a:gd name="T86" fmla="*/ 19 w 892"/>
                  <a:gd name="T87" fmla="*/ 602 h 936"/>
                  <a:gd name="T88" fmla="*/ 0 w 892"/>
                  <a:gd name="T89" fmla="*/ 553 h 936"/>
                  <a:gd name="T90" fmla="*/ 9 w 892"/>
                  <a:gd name="T91" fmla="*/ 365 h 936"/>
                  <a:gd name="T92" fmla="*/ 40 w 892"/>
                  <a:gd name="T93" fmla="*/ 293 h 936"/>
                  <a:gd name="T94" fmla="*/ 101 w 892"/>
                  <a:gd name="T95" fmla="*/ 167 h 936"/>
                  <a:gd name="T96" fmla="*/ 206 w 892"/>
                  <a:gd name="T97" fmla="*/ 70 h 936"/>
                  <a:gd name="T98" fmla="*/ 342 w 892"/>
                  <a:gd name="T99" fmla="*/ 12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2" h="936">
                    <a:moveTo>
                      <a:pt x="445" y="78"/>
                    </a:moveTo>
                    <a:lnTo>
                      <a:pt x="400" y="81"/>
                    </a:lnTo>
                    <a:lnTo>
                      <a:pt x="357" y="89"/>
                    </a:lnTo>
                    <a:lnTo>
                      <a:pt x="316" y="102"/>
                    </a:lnTo>
                    <a:lnTo>
                      <a:pt x="277" y="119"/>
                    </a:lnTo>
                    <a:lnTo>
                      <a:pt x="241" y="139"/>
                    </a:lnTo>
                    <a:lnTo>
                      <a:pt x="209" y="165"/>
                    </a:lnTo>
                    <a:lnTo>
                      <a:pt x="180" y="193"/>
                    </a:lnTo>
                    <a:lnTo>
                      <a:pt x="155" y="224"/>
                    </a:lnTo>
                    <a:lnTo>
                      <a:pt x="136" y="259"/>
                    </a:lnTo>
                    <a:lnTo>
                      <a:pt x="121" y="296"/>
                    </a:lnTo>
                    <a:lnTo>
                      <a:pt x="111" y="334"/>
                    </a:lnTo>
                    <a:lnTo>
                      <a:pt x="122" y="340"/>
                    </a:lnTo>
                    <a:lnTo>
                      <a:pt x="133" y="347"/>
                    </a:lnTo>
                    <a:lnTo>
                      <a:pt x="147" y="311"/>
                    </a:lnTo>
                    <a:lnTo>
                      <a:pt x="165" y="277"/>
                    </a:lnTo>
                    <a:lnTo>
                      <a:pt x="189" y="247"/>
                    </a:lnTo>
                    <a:lnTo>
                      <a:pt x="216" y="221"/>
                    </a:lnTo>
                    <a:lnTo>
                      <a:pt x="246" y="199"/>
                    </a:lnTo>
                    <a:lnTo>
                      <a:pt x="279" y="179"/>
                    </a:lnTo>
                    <a:lnTo>
                      <a:pt x="317" y="164"/>
                    </a:lnTo>
                    <a:lnTo>
                      <a:pt x="357" y="153"/>
                    </a:lnTo>
                    <a:lnTo>
                      <a:pt x="400" y="147"/>
                    </a:lnTo>
                    <a:lnTo>
                      <a:pt x="445" y="145"/>
                    </a:lnTo>
                    <a:lnTo>
                      <a:pt x="492" y="147"/>
                    </a:lnTo>
                    <a:lnTo>
                      <a:pt x="534" y="153"/>
                    </a:lnTo>
                    <a:lnTo>
                      <a:pt x="575" y="164"/>
                    </a:lnTo>
                    <a:lnTo>
                      <a:pt x="611" y="179"/>
                    </a:lnTo>
                    <a:lnTo>
                      <a:pt x="646" y="199"/>
                    </a:lnTo>
                    <a:lnTo>
                      <a:pt x="676" y="221"/>
                    </a:lnTo>
                    <a:lnTo>
                      <a:pt x="703" y="247"/>
                    </a:lnTo>
                    <a:lnTo>
                      <a:pt x="726" y="277"/>
                    </a:lnTo>
                    <a:lnTo>
                      <a:pt x="744" y="311"/>
                    </a:lnTo>
                    <a:lnTo>
                      <a:pt x="759" y="347"/>
                    </a:lnTo>
                    <a:lnTo>
                      <a:pt x="769" y="340"/>
                    </a:lnTo>
                    <a:lnTo>
                      <a:pt x="781" y="334"/>
                    </a:lnTo>
                    <a:lnTo>
                      <a:pt x="771" y="296"/>
                    </a:lnTo>
                    <a:lnTo>
                      <a:pt x="756" y="259"/>
                    </a:lnTo>
                    <a:lnTo>
                      <a:pt x="735" y="224"/>
                    </a:lnTo>
                    <a:lnTo>
                      <a:pt x="710" y="193"/>
                    </a:lnTo>
                    <a:lnTo>
                      <a:pt x="682" y="165"/>
                    </a:lnTo>
                    <a:lnTo>
                      <a:pt x="650" y="139"/>
                    </a:lnTo>
                    <a:lnTo>
                      <a:pt x="615" y="119"/>
                    </a:lnTo>
                    <a:lnTo>
                      <a:pt x="576" y="102"/>
                    </a:lnTo>
                    <a:lnTo>
                      <a:pt x="535" y="89"/>
                    </a:lnTo>
                    <a:lnTo>
                      <a:pt x="491" y="81"/>
                    </a:lnTo>
                    <a:lnTo>
                      <a:pt x="445" y="78"/>
                    </a:lnTo>
                    <a:close/>
                    <a:moveTo>
                      <a:pt x="445" y="0"/>
                    </a:moveTo>
                    <a:lnTo>
                      <a:pt x="498" y="3"/>
                    </a:lnTo>
                    <a:lnTo>
                      <a:pt x="549" y="12"/>
                    </a:lnTo>
                    <a:lnTo>
                      <a:pt x="597" y="27"/>
                    </a:lnTo>
                    <a:lnTo>
                      <a:pt x="644" y="47"/>
                    </a:lnTo>
                    <a:lnTo>
                      <a:pt x="686" y="70"/>
                    </a:lnTo>
                    <a:lnTo>
                      <a:pt x="725" y="99"/>
                    </a:lnTo>
                    <a:lnTo>
                      <a:pt x="759" y="132"/>
                    </a:lnTo>
                    <a:lnTo>
                      <a:pt x="790" y="167"/>
                    </a:lnTo>
                    <a:lnTo>
                      <a:pt x="816" y="207"/>
                    </a:lnTo>
                    <a:lnTo>
                      <a:pt x="837" y="249"/>
                    </a:lnTo>
                    <a:lnTo>
                      <a:pt x="851" y="293"/>
                    </a:lnTo>
                    <a:lnTo>
                      <a:pt x="860" y="341"/>
                    </a:lnTo>
                    <a:lnTo>
                      <a:pt x="873" y="352"/>
                    </a:lnTo>
                    <a:lnTo>
                      <a:pt x="883" y="365"/>
                    </a:lnTo>
                    <a:lnTo>
                      <a:pt x="889" y="381"/>
                    </a:lnTo>
                    <a:lnTo>
                      <a:pt x="892" y="398"/>
                    </a:lnTo>
                    <a:lnTo>
                      <a:pt x="892" y="553"/>
                    </a:lnTo>
                    <a:lnTo>
                      <a:pt x="889" y="572"/>
                    </a:lnTo>
                    <a:lnTo>
                      <a:pt x="882" y="589"/>
                    </a:lnTo>
                    <a:lnTo>
                      <a:pt x="871" y="602"/>
                    </a:lnTo>
                    <a:lnTo>
                      <a:pt x="857" y="613"/>
                    </a:lnTo>
                    <a:lnTo>
                      <a:pt x="841" y="620"/>
                    </a:lnTo>
                    <a:lnTo>
                      <a:pt x="823" y="622"/>
                    </a:lnTo>
                    <a:lnTo>
                      <a:pt x="761" y="622"/>
                    </a:lnTo>
                    <a:lnTo>
                      <a:pt x="753" y="637"/>
                    </a:lnTo>
                    <a:lnTo>
                      <a:pt x="741" y="654"/>
                    </a:lnTo>
                    <a:lnTo>
                      <a:pt x="727" y="671"/>
                    </a:lnTo>
                    <a:lnTo>
                      <a:pt x="710" y="689"/>
                    </a:lnTo>
                    <a:lnTo>
                      <a:pt x="690" y="705"/>
                    </a:lnTo>
                    <a:lnTo>
                      <a:pt x="666" y="722"/>
                    </a:lnTo>
                    <a:lnTo>
                      <a:pt x="639" y="737"/>
                    </a:lnTo>
                    <a:lnTo>
                      <a:pt x="609" y="749"/>
                    </a:lnTo>
                    <a:lnTo>
                      <a:pt x="575" y="757"/>
                    </a:lnTo>
                    <a:lnTo>
                      <a:pt x="536" y="763"/>
                    </a:lnTo>
                    <a:lnTo>
                      <a:pt x="526" y="754"/>
                    </a:lnTo>
                    <a:lnTo>
                      <a:pt x="514" y="747"/>
                    </a:lnTo>
                    <a:lnTo>
                      <a:pt x="501" y="745"/>
                    </a:lnTo>
                    <a:lnTo>
                      <a:pt x="461" y="745"/>
                    </a:lnTo>
                    <a:lnTo>
                      <a:pt x="447" y="747"/>
                    </a:lnTo>
                    <a:lnTo>
                      <a:pt x="436" y="754"/>
                    </a:lnTo>
                    <a:lnTo>
                      <a:pt x="427" y="764"/>
                    </a:lnTo>
                    <a:lnTo>
                      <a:pt x="420" y="776"/>
                    </a:lnTo>
                    <a:lnTo>
                      <a:pt x="418" y="788"/>
                    </a:lnTo>
                    <a:lnTo>
                      <a:pt x="420" y="802"/>
                    </a:lnTo>
                    <a:lnTo>
                      <a:pt x="427" y="814"/>
                    </a:lnTo>
                    <a:lnTo>
                      <a:pt x="436" y="824"/>
                    </a:lnTo>
                    <a:lnTo>
                      <a:pt x="447" y="831"/>
                    </a:lnTo>
                    <a:lnTo>
                      <a:pt x="461" y="833"/>
                    </a:lnTo>
                    <a:lnTo>
                      <a:pt x="501" y="833"/>
                    </a:lnTo>
                    <a:lnTo>
                      <a:pt x="515" y="829"/>
                    </a:lnTo>
                    <a:lnTo>
                      <a:pt x="527" y="823"/>
                    </a:lnTo>
                    <a:lnTo>
                      <a:pt x="537" y="813"/>
                    </a:lnTo>
                    <a:lnTo>
                      <a:pt x="578" y="808"/>
                    </a:lnTo>
                    <a:lnTo>
                      <a:pt x="613" y="799"/>
                    </a:lnTo>
                    <a:lnTo>
                      <a:pt x="647" y="788"/>
                    </a:lnTo>
                    <a:lnTo>
                      <a:pt x="676" y="776"/>
                    </a:lnTo>
                    <a:lnTo>
                      <a:pt x="702" y="760"/>
                    </a:lnTo>
                    <a:lnTo>
                      <a:pt x="725" y="744"/>
                    </a:lnTo>
                    <a:lnTo>
                      <a:pt x="707" y="780"/>
                    </a:lnTo>
                    <a:lnTo>
                      <a:pt x="688" y="812"/>
                    </a:lnTo>
                    <a:lnTo>
                      <a:pt x="666" y="840"/>
                    </a:lnTo>
                    <a:lnTo>
                      <a:pt x="644" y="865"/>
                    </a:lnTo>
                    <a:lnTo>
                      <a:pt x="618" y="887"/>
                    </a:lnTo>
                    <a:lnTo>
                      <a:pt x="589" y="904"/>
                    </a:lnTo>
                    <a:lnTo>
                      <a:pt x="557" y="918"/>
                    </a:lnTo>
                    <a:lnTo>
                      <a:pt x="524" y="928"/>
                    </a:lnTo>
                    <a:lnTo>
                      <a:pt x="486" y="934"/>
                    </a:lnTo>
                    <a:lnTo>
                      <a:pt x="445" y="936"/>
                    </a:lnTo>
                    <a:lnTo>
                      <a:pt x="411" y="933"/>
                    </a:lnTo>
                    <a:lnTo>
                      <a:pt x="375" y="926"/>
                    </a:lnTo>
                    <a:lnTo>
                      <a:pt x="342" y="915"/>
                    </a:lnTo>
                    <a:lnTo>
                      <a:pt x="309" y="898"/>
                    </a:lnTo>
                    <a:lnTo>
                      <a:pt x="278" y="878"/>
                    </a:lnTo>
                    <a:lnTo>
                      <a:pt x="249" y="854"/>
                    </a:lnTo>
                    <a:lnTo>
                      <a:pt x="222" y="825"/>
                    </a:lnTo>
                    <a:lnTo>
                      <a:pt x="197" y="793"/>
                    </a:lnTo>
                    <a:lnTo>
                      <a:pt x="176" y="755"/>
                    </a:lnTo>
                    <a:lnTo>
                      <a:pt x="157" y="715"/>
                    </a:lnTo>
                    <a:lnTo>
                      <a:pt x="141" y="670"/>
                    </a:lnTo>
                    <a:lnTo>
                      <a:pt x="130" y="622"/>
                    </a:lnTo>
                    <a:lnTo>
                      <a:pt x="68" y="622"/>
                    </a:lnTo>
                    <a:lnTo>
                      <a:pt x="50" y="620"/>
                    </a:lnTo>
                    <a:lnTo>
                      <a:pt x="33" y="613"/>
                    </a:lnTo>
                    <a:lnTo>
                      <a:pt x="19" y="602"/>
                    </a:lnTo>
                    <a:lnTo>
                      <a:pt x="9" y="589"/>
                    </a:lnTo>
                    <a:lnTo>
                      <a:pt x="2" y="572"/>
                    </a:lnTo>
                    <a:lnTo>
                      <a:pt x="0" y="553"/>
                    </a:lnTo>
                    <a:lnTo>
                      <a:pt x="0" y="398"/>
                    </a:lnTo>
                    <a:lnTo>
                      <a:pt x="2" y="381"/>
                    </a:lnTo>
                    <a:lnTo>
                      <a:pt x="9" y="365"/>
                    </a:lnTo>
                    <a:lnTo>
                      <a:pt x="18" y="352"/>
                    </a:lnTo>
                    <a:lnTo>
                      <a:pt x="31" y="341"/>
                    </a:lnTo>
                    <a:lnTo>
                      <a:pt x="40" y="293"/>
                    </a:lnTo>
                    <a:lnTo>
                      <a:pt x="55" y="249"/>
                    </a:lnTo>
                    <a:lnTo>
                      <a:pt x="75" y="207"/>
                    </a:lnTo>
                    <a:lnTo>
                      <a:pt x="101" y="167"/>
                    </a:lnTo>
                    <a:lnTo>
                      <a:pt x="132" y="132"/>
                    </a:lnTo>
                    <a:lnTo>
                      <a:pt x="167" y="99"/>
                    </a:lnTo>
                    <a:lnTo>
                      <a:pt x="206" y="70"/>
                    </a:lnTo>
                    <a:lnTo>
                      <a:pt x="248" y="47"/>
                    </a:lnTo>
                    <a:lnTo>
                      <a:pt x="293" y="27"/>
                    </a:lnTo>
                    <a:lnTo>
                      <a:pt x="342" y="12"/>
                    </a:lnTo>
                    <a:lnTo>
                      <a:pt x="392" y="3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 dirty="0"/>
              </a:p>
            </p:txBody>
          </p:sp>
          <p:sp>
            <p:nvSpPr>
              <p:cNvPr id="317" name="Freeform 48">
                <a:extLst>
                  <a:ext uri="{FF2B5EF4-FFF2-40B4-BE49-F238E27FC236}">
                    <a16:creationId xmlns:a16="http://schemas.microsoft.com/office/drawing/2014/main" id="{52261021-50F6-42B3-8EEE-53ACEC2E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8631" y="1471126"/>
                <a:ext cx="174361" cy="125240"/>
              </a:xfrm>
              <a:custGeom>
                <a:avLst/>
                <a:gdLst>
                  <a:gd name="connsiteX0" fmla="*/ 104521 w 174361"/>
                  <a:gd name="connsiteY0" fmla="*/ 0 h 125240"/>
                  <a:gd name="connsiteX1" fmla="*/ 107415 w 174361"/>
                  <a:gd name="connsiteY1" fmla="*/ 194 h 125240"/>
                  <a:gd name="connsiteX2" fmla="*/ 110116 w 174361"/>
                  <a:gd name="connsiteY2" fmla="*/ 1161 h 125240"/>
                  <a:gd name="connsiteX3" fmla="*/ 112431 w 174361"/>
                  <a:gd name="connsiteY3" fmla="*/ 2903 h 125240"/>
                  <a:gd name="connsiteX4" fmla="*/ 133267 w 174361"/>
                  <a:gd name="connsiteY4" fmla="*/ 23609 h 125240"/>
                  <a:gd name="connsiteX5" fmla="*/ 153911 w 174361"/>
                  <a:gd name="connsiteY5" fmla="*/ 2903 h 125240"/>
                  <a:gd name="connsiteX6" fmla="*/ 156226 w 174361"/>
                  <a:gd name="connsiteY6" fmla="*/ 1161 h 125240"/>
                  <a:gd name="connsiteX7" fmla="*/ 159120 w 174361"/>
                  <a:gd name="connsiteY7" fmla="*/ 194 h 125240"/>
                  <a:gd name="connsiteX8" fmla="*/ 161821 w 174361"/>
                  <a:gd name="connsiteY8" fmla="*/ 0 h 125240"/>
                  <a:gd name="connsiteX9" fmla="*/ 164908 w 174361"/>
                  <a:gd name="connsiteY9" fmla="*/ 774 h 125240"/>
                  <a:gd name="connsiteX10" fmla="*/ 167223 w 174361"/>
                  <a:gd name="connsiteY10" fmla="*/ 2322 h 125240"/>
                  <a:gd name="connsiteX11" fmla="*/ 174361 w 174361"/>
                  <a:gd name="connsiteY11" fmla="*/ 8321 h 125240"/>
                  <a:gd name="connsiteX12" fmla="*/ 161435 w 174361"/>
                  <a:gd name="connsiteY12" fmla="*/ 13546 h 125240"/>
                  <a:gd name="connsiteX13" fmla="*/ 156033 w 174361"/>
                  <a:gd name="connsiteY13" fmla="*/ 16255 h 125240"/>
                  <a:gd name="connsiteX14" fmla="*/ 151017 w 174361"/>
                  <a:gd name="connsiteY14" fmla="*/ 20126 h 125240"/>
                  <a:gd name="connsiteX15" fmla="*/ 146772 w 174361"/>
                  <a:gd name="connsiteY15" fmla="*/ 24770 h 125240"/>
                  <a:gd name="connsiteX16" fmla="*/ 142721 w 174361"/>
                  <a:gd name="connsiteY16" fmla="*/ 30382 h 125240"/>
                  <a:gd name="connsiteX17" fmla="*/ 139248 w 174361"/>
                  <a:gd name="connsiteY17" fmla="*/ 36768 h 125240"/>
                  <a:gd name="connsiteX18" fmla="*/ 136161 w 174361"/>
                  <a:gd name="connsiteY18" fmla="*/ 43928 h 125240"/>
                  <a:gd name="connsiteX19" fmla="*/ 133460 w 174361"/>
                  <a:gd name="connsiteY19" fmla="*/ 51668 h 125240"/>
                  <a:gd name="connsiteX20" fmla="*/ 130952 w 174361"/>
                  <a:gd name="connsiteY20" fmla="*/ 59796 h 125240"/>
                  <a:gd name="connsiteX21" fmla="*/ 128830 w 174361"/>
                  <a:gd name="connsiteY21" fmla="*/ 68698 h 125240"/>
                  <a:gd name="connsiteX22" fmla="*/ 126901 w 174361"/>
                  <a:gd name="connsiteY22" fmla="*/ 77793 h 125240"/>
                  <a:gd name="connsiteX23" fmla="*/ 125357 w 174361"/>
                  <a:gd name="connsiteY23" fmla="*/ 87469 h 125240"/>
                  <a:gd name="connsiteX24" fmla="*/ 123814 w 174361"/>
                  <a:gd name="connsiteY24" fmla="*/ 97338 h 125240"/>
                  <a:gd name="connsiteX25" fmla="*/ 122849 w 174361"/>
                  <a:gd name="connsiteY25" fmla="*/ 107594 h 125240"/>
                  <a:gd name="connsiteX26" fmla="*/ 121691 w 174361"/>
                  <a:gd name="connsiteY26" fmla="*/ 117657 h 125240"/>
                  <a:gd name="connsiteX27" fmla="*/ 120978 w 174361"/>
                  <a:gd name="connsiteY27" fmla="*/ 125240 h 125240"/>
                  <a:gd name="connsiteX28" fmla="*/ 97744 w 174361"/>
                  <a:gd name="connsiteY28" fmla="*/ 116082 h 125240"/>
                  <a:gd name="connsiteX29" fmla="*/ 57708 w 174361"/>
                  <a:gd name="connsiteY29" fmla="*/ 108376 h 125240"/>
                  <a:gd name="connsiteX30" fmla="*/ 0 w 174361"/>
                  <a:gd name="connsiteY30" fmla="*/ 109444 h 125240"/>
                  <a:gd name="connsiteX31" fmla="*/ 531 w 174361"/>
                  <a:gd name="connsiteY31" fmla="*/ 104111 h 125240"/>
                  <a:gd name="connsiteX32" fmla="*/ 917 w 174361"/>
                  <a:gd name="connsiteY32" fmla="*/ 97918 h 125240"/>
                  <a:gd name="connsiteX33" fmla="*/ 1689 w 174361"/>
                  <a:gd name="connsiteY33" fmla="*/ 91339 h 125240"/>
                  <a:gd name="connsiteX34" fmla="*/ 2654 w 174361"/>
                  <a:gd name="connsiteY34" fmla="*/ 84759 h 125240"/>
                  <a:gd name="connsiteX35" fmla="*/ 3618 w 174361"/>
                  <a:gd name="connsiteY35" fmla="*/ 77986 h 125240"/>
                  <a:gd name="connsiteX36" fmla="*/ 4583 w 174361"/>
                  <a:gd name="connsiteY36" fmla="*/ 71600 h 125240"/>
                  <a:gd name="connsiteX37" fmla="*/ 6126 w 174361"/>
                  <a:gd name="connsiteY37" fmla="*/ 65408 h 125240"/>
                  <a:gd name="connsiteX38" fmla="*/ 7863 w 174361"/>
                  <a:gd name="connsiteY38" fmla="*/ 59215 h 125240"/>
                  <a:gd name="connsiteX39" fmla="*/ 9792 w 174361"/>
                  <a:gd name="connsiteY39" fmla="*/ 53797 h 125240"/>
                  <a:gd name="connsiteX40" fmla="*/ 11914 w 174361"/>
                  <a:gd name="connsiteY40" fmla="*/ 49346 h 125240"/>
                  <a:gd name="connsiteX41" fmla="*/ 14422 w 174361"/>
                  <a:gd name="connsiteY41" fmla="*/ 45282 h 125240"/>
                  <a:gd name="connsiteX42" fmla="*/ 17316 w 174361"/>
                  <a:gd name="connsiteY42" fmla="*/ 42380 h 125240"/>
                  <a:gd name="connsiteX43" fmla="*/ 20596 w 174361"/>
                  <a:gd name="connsiteY43" fmla="*/ 40251 h 125240"/>
                  <a:gd name="connsiteX44" fmla="*/ 84070 w 174361"/>
                  <a:gd name="connsiteY44" fmla="*/ 14901 h 125240"/>
                  <a:gd name="connsiteX45" fmla="*/ 99119 w 174361"/>
                  <a:gd name="connsiteY45" fmla="*/ 2322 h 125240"/>
                  <a:gd name="connsiteX46" fmla="*/ 101627 w 174361"/>
                  <a:gd name="connsiteY46" fmla="*/ 774 h 12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4361" h="125240">
                    <a:moveTo>
                      <a:pt x="104521" y="0"/>
                    </a:moveTo>
                    <a:lnTo>
                      <a:pt x="107415" y="194"/>
                    </a:lnTo>
                    <a:lnTo>
                      <a:pt x="110116" y="1161"/>
                    </a:lnTo>
                    <a:lnTo>
                      <a:pt x="112431" y="2903"/>
                    </a:lnTo>
                    <a:lnTo>
                      <a:pt x="133267" y="23609"/>
                    </a:lnTo>
                    <a:lnTo>
                      <a:pt x="153911" y="2903"/>
                    </a:lnTo>
                    <a:lnTo>
                      <a:pt x="156226" y="1161"/>
                    </a:lnTo>
                    <a:lnTo>
                      <a:pt x="159120" y="194"/>
                    </a:lnTo>
                    <a:lnTo>
                      <a:pt x="161821" y="0"/>
                    </a:lnTo>
                    <a:lnTo>
                      <a:pt x="164908" y="774"/>
                    </a:lnTo>
                    <a:lnTo>
                      <a:pt x="167223" y="2322"/>
                    </a:lnTo>
                    <a:lnTo>
                      <a:pt x="174361" y="8321"/>
                    </a:lnTo>
                    <a:lnTo>
                      <a:pt x="161435" y="13546"/>
                    </a:lnTo>
                    <a:lnTo>
                      <a:pt x="156033" y="16255"/>
                    </a:lnTo>
                    <a:lnTo>
                      <a:pt x="151017" y="20126"/>
                    </a:lnTo>
                    <a:lnTo>
                      <a:pt x="146772" y="24770"/>
                    </a:lnTo>
                    <a:lnTo>
                      <a:pt x="142721" y="30382"/>
                    </a:lnTo>
                    <a:lnTo>
                      <a:pt x="139248" y="36768"/>
                    </a:lnTo>
                    <a:lnTo>
                      <a:pt x="136161" y="43928"/>
                    </a:lnTo>
                    <a:lnTo>
                      <a:pt x="133460" y="51668"/>
                    </a:lnTo>
                    <a:lnTo>
                      <a:pt x="130952" y="59796"/>
                    </a:lnTo>
                    <a:lnTo>
                      <a:pt x="128830" y="68698"/>
                    </a:lnTo>
                    <a:lnTo>
                      <a:pt x="126901" y="77793"/>
                    </a:lnTo>
                    <a:lnTo>
                      <a:pt x="125357" y="87469"/>
                    </a:lnTo>
                    <a:lnTo>
                      <a:pt x="123814" y="97338"/>
                    </a:lnTo>
                    <a:lnTo>
                      <a:pt x="122849" y="107594"/>
                    </a:lnTo>
                    <a:lnTo>
                      <a:pt x="121691" y="117657"/>
                    </a:lnTo>
                    <a:lnTo>
                      <a:pt x="120978" y="125240"/>
                    </a:lnTo>
                    <a:lnTo>
                      <a:pt x="97744" y="116082"/>
                    </a:lnTo>
                    <a:cubicBezTo>
                      <a:pt x="84661" y="112353"/>
                      <a:pt x="71290" y="109857"/>
                      <a:pt x="57708" y="108376"/>
                    </a:cubicBezTo>
                    <a:lnTo>
                      <a:pt x="0" y="109444"/>
                    </a:lnTo>
                    <a:lnTo>
                      <a:pt x="531" y="104111"/>
                    </a:lnTo>
                    <a:lnTo>
                      <a:pt x="917" y="97918"/>
                    </a:lnTo>
                    <a:lnTo>
                      <a:pt x="1689" y="91339"/>
                    </a:lnTo>
                    <a:lnTo>
                      <a:pt x="2654" y="84759"/>
                    </a:lnTo>
                    <a:lnTo>
                      <a:pt x="3618" y="77986"/>
                    </a:lnTo>
                    <a:lnTo>
                      <a:pt x="4583" y="71600"/>
                    </a:lnTo>
                    <a:lnTo>
                      <a:pt x="6126" y="65408"/>
                    </a:lnTo>
                    <a:lnTo>
                      <a:pt x="7863" y="59215"/>
                    </a:lnTo>
                    <a:lnTo>
                      <a:pt x="9792" y="53797"/>
                    </a:lnTo>
                    <a:lnTo>
                      <a:pt x="11914" y="49346"/>
                    </a:lnTo>
                    <a:lnTo>
                      <a:pt x="14422" y="45282"/>
                    </a:lnTo>
                    <a:lnTo>
                      <a:pt x="17316" y="42380"/>
                    </a:lnTo>
                    <a:lnTo>
                      <a:pt x="20596" y="40251"/>
                    </a:lnTo>
                    <a:lnTo>
                      <a:pt x="84070" y="14901"/>
                    </a:lnTo>
                    <a:lnTo>
                      <a:pt x="99119" y="2322"/>
                    </a:lnTo>
                    <a:lnTo>
                      <a:pt x="101627" y="7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sz="2400" dirty="0"/>
              </a:p>
            </p:txBody>
          </p:sp>
          <p:sp>
            <p:nvSpPr>
              <p:cNvPr id="318" name="Freeform 20">
                <a:extLst>
                  <a:ext uri="{FF2B5EF4-FFF2-40B4-BE49-F238E27FC236}">
                    <a16:creationId xmlns:a16="http://schemas.microsoft.com/office/drawing/2014/main" id="{F284428B-1707-4FF6-8061-C6A94186D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5657" y="1288228"/>
                <a:ext cx="172479" cy="180583"/>
              </a:xfrm>
              <a:custGeom>
                <a:avLst/>
                <a:gdLst>
                  <a:gd name="T0" fmla="*/ 357 w 892"/>
                  <a:gd name="T1" fmla="*/ 89 h 936"/>
                  <a:gd name="T2" fmla="*/ 242 w 892"/>
                  <a:gd name="T3" fmla="*/ 139 h 936"/>
                  <a:gd name="T4" fmla="*/ 156 w 892"/>
                  <a:gd name="T5" fmla="*/ 224 h 936"/>
                  <a:gd name="T6" fmla="*/ 111 w 892"/>
                  <a:gd name="T7" fmla="*/ 334 h 936"/>
                  <a:gd name="T8" fmla="*/ 147 w 892"/>
                  <a:gd name="T9" fmla="*/ 311 h 936"/>
                  <a:gd name="T10" fmla="*/ 215 w 892"/>
                  <a:gd name="T11" fmla="*/ 221 h 936"/>
                  <a:gd name="T12" fmla="*/ 317 w 892"/>
                  <a:gd name="T13" fmla="*/ 164 h 936"/>
                  <a:gd name="T14" fmla="*/ 446 w 892"/>
                  <a:gd name="T15" fmla="*/ 145 h 936"/>
                  <a:gd name="T16" fmla="*/ 575 w 892"/>
                  <a:gd name="T17" fmla="*/ 164 h 936"/>
                  <a:gd name="T18" fmla="*/ 676 w 892"/>
                  <a:gd name="T19" fmla="*/ 221 h 936"/>
                  <a:gd name="T20" fmla="*/ 744 w 892"/>
                  <a:gd name="T21" fmla="*/ 311 h 936"/>
                  <a:gd name="T22" fmla="*/ 781 w 892"/>
                  <a:gd name="T23" fmla="*/ 334 h 936"/>
                  <a:gd name="T24" fmla="*/ 736 w 892"/>
                  <a:gd name="T25" fmla="*/ 224 h 936"/>
                  <a:gd name="T26" fmla="*/ 651 w 892"/>
                  <a:gd name="T27" fmla="*/ 139 h 936"/>
                  <a:gd name="T28" fmla="*/ 534 w 892"/>
                  <a:gd name="T29" fmla="*/ 89 h 936"/>
                  <a:gd name="T30" fmla="*/ 446 w 892"/>
                  <a:gd name="T31" fmla="*/ 0 h 936"/>
                  <a:gd name="T32" fmla="*/ 598 w 892"/>
                  <a:gd name="T33" fmla="*/ 27 h 936"/>
                  <a:gd name="T34" fmla="*/ 725 w 892"/>
                  <a:gd name="T35" fmla="*/ 99 h 936"/>
                  <a:gd name="T36" fmla="*/ 815 w 892"/>
                  <a:gd name="T37" fmla="*/ 207 h 936"/>
                  <a:gd name="T38" fmla="*/ 860 w 892"/>
                  <a:gd name="T39" fmla="*/ 341 h 936"/>
                  <a:gd name="T40" fmla="*/ 890 w 892"/>
                  <a:gd name="T41" fmla="*/ 381 h 936"/>
                  <a:gd name="T42" fmla="*/ 890 w 892"/>
                  <a:gd name="T43" fmla="*/ 572 h 936"/>
                  <a:gd name="T44" fmla="*/ 858 w 892"/>
                  <a:gd name="T45" fmla="*/ 613 h 936"/>
                  <a:gd name="T46" fmla="*/ 762 w 892"/>
                  <a:gd name="T47" fmla="*/ 622 h 936"/>
                  <a:gd name="T48" fmla="*/ 731 w 892"/>
                  <a:gd name="T49" fmla="*/ 667 h 936"/>
                  <a:gd name="T50" fmla="*/ 680 w 892"/>
                  <a:gd name="T51" fmla="*/ 713 h 936"/>
                  <a:gd name="T52" fmla="*/ 603 w 892"/>
                  <a:gd name="T53" fmla="*/ 750 h 936"/>
                  <a:gd name="T54" fmla="*/ 527 w 892"/>
                  <a:gd name="T55" fmla="*/ 754 h 936"/>
                  <a:gd name="T56" fmla="*/ 462 w 892"/>
                  <a:gd name="T57" fmla="*/ 745 h 936"/>
                  <a:gd name="T58" fmla="*/ 427 w 892"/>
                  <a:gd name="T59" fmla="*/ 764 h 936"/>
                  <a:gd name="T60" fmla="*/ 421 w 892"/>
                  <a:gd name="T61" fmla="*/ 802 h 936"/>
                  <a:gd name="T62" fmla="*/ 448 w 892"/>
                  <a:gd name="T63" fmla="*/ 831 h 936"/>
                  <a:gd name="T64" fmla="*/ 516 w 892"/>
                  <a:gd name="T65" fmla="*/ 829 h 936"/>
                  <a:gd name="T66" fmla="*/ 578 w 892"/>
                  <a:gd name="T67" fmla="*/ 808 h 936"/>
                  <a:gd name="T68" fmla="*/ 676 w 892"/>
                  <a:gd name="T69" fmla="*/ 776 h 936"/>
                  <a:gd name="T70" fmla="*/ 707 w 892"/>
                  <a:gd name="T71" fmla="*/ 780 h 936"/>
                  <a:gd name="T72" fmla="*/ 644 w 892"/>
                  <a:gd name="T73" fmla="*/ 865 h 936"/>
                  <a:gd name="T74" fmla="*/ 558 w 892"/>
                  <a:gd name="T75" fmla="*/ 918 h 936"/>
                  <a:gd name="T76" fmla="*/ 446 w 892"/>
                  <a:gd name="T77" fmla="*/ 936 h 936"/>
                  <a:gd name="T78" fmla="*/ 342 w 892"/>
                  <a:gd name="T79" fmla="*/ 915 h 936"/>
                  <a:gd name="T80" fmla="*/ 249 w 892"/>
                  <a:gd name="T81" fmla="*/ 854 h 936"/>
                  <a:gd name="T82" fmla="*/ 176 w 892"/>
                  <a:gd name="T83" fmla="*/ 755 h 936"/>
                  <a:gd name="T84" fmla="*/ 131 w 892"/>
                  <a:gd name="T85" fmla="*/ 622 h 936"/>
                  <a:gd name="T86" fmla="*/ 34 w 892"/>
                  <a:gd name="T87" fmla="*/ 613 h 936"/>
                  <a:gd name="T88" fmla="*/ 3 w 892"/>
                  <a:gd name="T89" fmla="*/ 572 h 936"/>
                  <a:gd name="T90" fmla="*/ 3 w 892"/>
                  <a:gd name="T91" fmla="*/ 381 h 936"/>
                  <a:gd name="T92" fmla="*/ 32 w 892"/>
                  <a:gd name="T93" fmla="*/ 341 h 936"/>
                  <a:gd name="T94" fmla="*/ 76 w 892"/>
                  <a:gd name="T95" fmla="*/ 207 h 936"/>
                  <a:gd name="T96" fmla="*/ 166 w 892"/>
                  <a:gd name="T97" fmla="*/ 99 h 936"/>
                  <a:gd name="T98" fmla="*/ 294 w 892"/>
                  <a:gd name="T99" fmla="*/ 27 h 936"/>
                  <a:gd name="T100" fmla="*/ 446 w 892"/>
                  <a:gd name="T101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2" h="936">
                    <a:moveTo>
                      <a:pt x="446" y="78"/>
                    </a:moveTo>
                    <a:lnTo>
                      <a:pt x="400" y="81"/>
                    </a:lnTo>
                    <a:lnTo>
                      <a:pt x="357" y="89"/>
                    </a:lnTo>
                    <a:lnTo>
                      <a:pt x="316" y="102"/>
                    </a:lnTo>
                    <a:lnTo>
                      <a:pt x="277" y="119"/>
                    </a:lnTo>
                    <a:lnTo>
                      <a:pt x="242" y="139"/>
                    </a:lnTo>
                    <a:lnTo>
                      <a:pt x="210" y="165"/>
                    </a:lnTo>
                    <a:lnTo>
                      <a:pt x="180" y="193"/>
                    </a:lnTo>
                    <a:lnTo>
                      <a:pt x="156" y="224"/>
                    </a:lnTo>
                    <a:lnTo>
                      <a:pt x="136" y="259"/>
                    </a:lnTo>
                    <a:lnTo>
                      <a:pt x="121" y="296"/>
                    </a:lnTo>
                    <a:lnTo>
                      <a:pt x="111" y="334"/>
                    </a:lnTo>
                    <a:lnTo>
                      <a:pt x="122" y="340"/>
                    </a:lnTo>
                    <a:lnTo>
                      <a:pt x="133" y="347"/>
                    </a:lnTo>
                    <a:lnTo>
                      <a:pt x="147" y="311"/>
                    </a:lnTo>
                    <a:lnTo>
                      <a:pt x="165" y="277"/>
                    </a:lnTo>
                    <a:lnTo>
                      <a:pt x="189" y="247"/>
                    </a:lnTo>
                    <a:lnTo>
                      <a:pt x="215" y="221"/>
                    </a:lnTo>
                    <a:lnTo>
                      <a:pt x="246" y="199"/>
                    </a:lnTo>
                    <a:lnTo>
                      <a:pt x="280" y="179"/>
                    </a:lnTo>
                    <a:lnTo>
                      <a:pt x="317" y="164"/>
                    </a:lnTo>
                    <a:lnTo>
                      <a:pt x="357" y="153"/>
                    </a:lnTo>
                    <a:lnTo>
                      <a:pt x="400" y="147"/>
                    </a:lnTo>
                    <a:lnTo>
                      <a:pt x="446" y="145"/>
                    </a:lnTo>
                    <a:lnTo>
                      <a:pt x="491" y="147"/>
                    </a:lnTo>
                    <a:lnTo>
                      <a:pt x="534" y="153"/>
                    </a:lnTo>
                    <a:lnTo>
                      <a:pt x="575" y="164"/>
                    </a:lnTo>
                    <a:lnTo>
                      <a:pt x="612" y="179"/>
                    </a:lnTo>
                    <a:lnTo>
                      <a:pt x="646" y="199"/>
                    </a:lnTo>
                    <a:lnTo>
                      <a:pt x="676" y="221"/>
                    </a:lnTo>
                    <a:lnTo>
                      <a:pt x="703" y="247"/>
                    </a:lnTo>
                    <a:lnTo>
                      <a:pt x="726" y="277"/>
                    </a:lnTo>
                    <a:lnTo>
                      <a:pt x="744" y="311"/>
                    </a:lnTo>
                    <a:lnTo>
                      <a:pt x="759" y="347"/>
                    </a:lnTo>
                    <a:lnTo>
                      <a:pt x="769" y="340"/>
                    </a:lnTo>
                    <a:lnTo>
                      <a:pt x="781" y="334"/>
                    </a:lnTo>
                    <a:lnTo>
                      <a:pt x="771" y="296"/>
                    </a:lnTo>
                    <a:lnTo>
                      <a:pt x="756" y="259"/>
                    </a:lnTo>
                    <a:lnTo>
                      <a:pt x="736" y="224"/>
                    </a:lnTo>
                    <a:lnTo>
                      <a:pt x="711" y="193"/>
                    </a:lnTo>
                    <a:lnTo>
                      <a:pt x="683" y="165"/>
                    </a:lnTo>
                    <a:lnTo>
                      <a:pt x="651" y="139"/>
                    </a:lnTo>
                    <a:lnTo>
                      <a:pt x="615" y="119"/>
                    </a:lnTo>
                    <a:lnTo>
                      <a:pt x="576" y="102"/>
                    </a:lnTo>
                    <a:lnTo>
                      <a:pt x="534" y="89"/>
                    </a:lnTo>
                    <a:lnTo>
                      <a:pt x="491" y="81"/>
                    </a:lnTo>
                    <a:lnTo>
                      <a:pt x="446" y="78"/>
                    </a:lnTo>
                    <a:close/>
                    <a:moveTo>
                      <a:pt x="446" y="0"/>
                    </a:moveTo>
                    <a:lnTo>
                      <a:pt x="498" y="3"/>
                    </a:lnTo>
                    <a:lnTo>
                      <a:pt x="549" y="12"/>
                    </a:lnTo>
                    <a:lnTo>
                      <a:pt x="598" y="27"/>
                    </a:lnTo>
                    <a:lnTo>
                      <a:pt x="643" y="47"/>
                    </a:lnTo>
                    <a:lnTo>
                      <a:pt x="686" y="70"/>
                    </a:lnTo>
                    <a:lnTo>
                      <a:pt x="725" y="99"/>
                    </a:lnTo>
                    <a:lnTo>
                      <a:pt x="759" y="132"/>
                    </a:lnTo>
                    <a:lnTo>
                      <a:pt x="791" y="167"/>
                    </a:lnTo>
                    <a:lnTo>
                      <a:pt x="815" y="207"/>
                    </a:lnTo>
                    <a:lnTo>
                      <a:pt x="836" y="249"/>
                    </a:lnTo>
                    <a:lnTo>
                      <a:pt x="851" y="293"/>
                    </a:lnTo>
                    <a:lnTo>
                      <a:pt x="860" y="341"/>
                    </a:lnTo>
                    <a:lnTo>
                      <a:pt x="873" y="352"/>
                    </a:lnTo>
                    <a:lnTo>
                      <a:pt x="883" y="365"/>
                    </a:lnTo>
                    <a:lnTo>
                      <a:pt x="890" y="381"/>
                    </a:lnTo>
                    <a:lnTo>
                      <a:pt x="892" y="398"/>
                    </a:lnTo>
                    <a:lnTo>
                      <a:pt x="892" y="553"/>
                    </a:lnTo>
                    <a:lnTo>
                      <a:pt x="890" y="572"/>
                    </a:lnTo>
                    <a:lnTo>
                      <a:pt x="882" y="589"/>
                    </a:lnTo>
                    <a:lnTo>
                      <a:pt x="872" y="602"/>
                    </a:lnTo>
                    <a:lnTo>
                      <a:pt x="858" y="613"/>
                    </a:lnTo>
                    <a:lnTo>
                      <a:pt x="841" y="620"/>
                    </a:lnTo>
                    <a:lnTo>
                      <a:pt x="823" y="622"/>
                    </a:lnTo>
                    <a:lnTo>
                      <a:pt x="762" y="622"/>
                    </a:lnTo>
                    <a:lnTo>
                      <a:pt x="754" y="636"/>
                    </a:lnTo>
                    <a:lnTo>
                      <a:pt x="743" y="650"/>
                    </a:lnTo>
                    <a:lnTo>
                      <a:pt x="731" y="667"/>
                    </a:lnTo>
                    <a:lnTo>
                      <a:pt x="716" y="683"/>
                    </a:lnTo>
                    <a:lnTo>
                      <a:pt x="700" y="698"/>
                    </a:lnTo>
                    <a:lnTo>
                      <a:pt x="680" y="713"/>
                    </a:lnTo>
                    <a:lnTo>
                      <a:pt x="657" y="727"/>
                    </a:lnTo>
                    <a:lnTo>
                      <a:pt x="632" y="740"/>
                    </a:lnTo>
                    <a:lnTo>
                      <a:pt x="603" y="750"/>
                    </a:lnTo>
                    <a:lnTo>
                      <a:pt x="571" y="758"/>
                    </a:lnTo>
                    <a:lnTo>
                      <a:pt x="536" y="763"/>
                    </a:lnTo>
                    <a:lnTo>
                      <a:pt x="527" y="754"/>
                    </a:lnTo>
                    <a:lnTo>
                      <a:pt x="515" y="747"/>
                    </a:lnTo>
                    <a:lnTo>
                      <a:pt x="502" y="745"/>
                    </a:lnTo>
                    <a:lnTo>
                      <a:pt x="462" y="745"/>
                    </a:lnTo>
                    <a:lnTo>
                      <a:pt x="448" y="747"/>
                    </a:lnTo>
                    <a:lnTo>
                      <a:pt x="436" y="754"/>
                    </a:lnTo>
                    <a:lnTo>
                      <a:pt x="427" y="764"/>
                    </a:lnTo>
                    <a:lnTo>
                      <a:pt x="421" y="776"/>
                    </a:lnTo>
                    <a:lnTo>
                      <a:pt x="419" y="788"/>
                    </a:lnTo>
                    <a:lnTo>
                      <a:pt x="421" y="802"/>
                    </a:lnTo>
                    <a:lnTo>
                      <a:pt x="427" y="814"/>
                    </a:lnTo>
                    <a:lnTo>
                      <a:pt x="436" y="824"/>
                    </a:lnTo>
                    <a:lnTo>
                      <a:pt x="448" y="831"/>
                    </a:lnTo>
                    <a:lnTo>
                      <a:pt x="462" y="833"/>
                    </a:lnTo>
                    <a:lnTo>
                      <a:pt x="502" y="833"/>
                    </a:lnTo>
                    <a:lnTo>
                      <a:pt x="516" y="829"/>
                    </a:lnTo>
                    <a:lnTo>
                      <a:pt x="528" y="823"/>
                    </a:lnTo>
                    <a:lnTo>
                      <a:pt x="537" y="813"/>
                    </a:lnTo>
                    <a:lnTo>
                      <a:pt x="578" y="808"/>
                    </a:lnTo>
                    <a:lnTo>
                      <a:pt x="614" y="799"/>
                    </a:lnTo>
                    <a:lnTo>
                      <a:pt x="647" y="788"/>
                    </a:lnTo>
                    <a:lnTo>
                      <a:pt x="676" y="776"/>
                    </a:lnTo>
                    <a:lnTo>
                      <a:pt x="702" y="760"/>
                    </a:lnTo>
                    <a:lnTo>
                      <a:pt x="724" y="744"/>
                    </a:lnTo>
                    <a:lnTo>
                      <a:pt x="707" y="780"/>
                    </a:lnTo>
                    <a:lnTo>
                      <a:pt x="688" y="812"/>
                    </a:lnTo>
                    <a:lnTo>
                      <a:pt x="667" y="840"/>
                    </a:lnTo>
                    <a:lnTo>
                      <a:pt x="644" y="865"/>
                    </a:lnTo>
                    <a:lnTo>
                      <a:pt x="618" y="887"/>
                    </a:lnTo>
                    <a:lnTo>
                      <a:pt x="589" y="904"/>
                    </a:lnTo>
                    <a:lnTo>
                      <a:pt x="558" y="918"/>
                    </a:lnTo>
                    <a:lnTo>
                      <a:pt x="524" y="928"/>
                    </a:lnTo>
                    <a:lnTo>
                      <a:pt x="487" y="934"/>
                    </a:lnTo>
                    <a:lnTo>
                      <a:pt x="446" y="936"/>
                    </a:lnTo>
                    <a:lnTo>
                      <a:pt x="411" y="933"/>
                    </a:lnTo>
                    <a:lnTo>
                      <a:pt x="376" y="926"/>
                    </a:lnTo>
                    <a:lnTo>
                      <a:pt x="342" y="915"/>
                    </a:lnTo>
                    <a:lnTo>
                      <a:pt x="310" y="898"/>
                    </a:lnTo>
                    <a:lnTo>
                      <a:pt x="279" y="878"/>
                    </a:lnTo>
                    <a:lnTo>
                      <a:pt x="249" y="854"/>
                    </a:lnTo>
                    <a:lnTo>
                      <a:pt x="222" y="825"/>
                    </a:lnTo>
                    <a:lnTo>
                      <a:pt x="198" y="793"/>
                    </a:lnTo>
                    <a:lnTo>
                      <a:pt x="176" y="755"/>
                    </a:lnTo>
                    <a:lnTo>
                      <a:pt x="157" y="715"/>
                    </a:lnTo>
                    <a:lnTo>
                      <a:pt x="142" y="670"/>
                    </a:lnTo>
                    <a:lnTo>
                      <a:pt x="131" y="622"/>
                    </a:lnTo>
                    <a:lnTo>
                      <a:pt x="68" y="622"/>
                    </a:lnTo>
                    <a:lnTo>
                      <a:pt x="50" y="620"/>
                    </a:lnTo>
                    <a:lnTo>
                      <a:pt x="34" y="613"/>
                    </a:lnTo>
                    <a:lnTo>
                      <a:pt x="20" y="602"/>
                    </a:lnTo>
                    <a:lnTo>
                      <a:pt x="9" y="589"/>
                    </a:lnTo>
                    <a:lnTo>
                      <a:pt x="3" y="572"/>
                    </a:lnTo>
                    <a:lnTo>
                      <a:pt x="0" y="553"/>
                    </a:lnTo>
                    <a:lnTo>
                      <a:pt x="0" y="398"/>
                    </a:lnTo>
                    <a:lnTo>
                      <a:pt x="3" y="381"/>
                    </a:lnTo>
                    <a:lnTo>
                      <a:pt x="9" y="365"/>
                    </a:lnTo>
                    <a:lnTo>
                      <a:pt x="19" y="352"/>
                    </a:lnTo>
                    <a:lnTo>
                      <a:pt x="32" y="341"/>
                    </a:lnTo>
                    <a:lnTo>
                      <a:pt x="40" y="293"/>
                    </a:lnTo>
                    <a:lnTo>
                      <a:pt x="55" y="249"/>
                    </a:lnTo>
                    <a:lnTo>
                      <a:pt x="76" y="207"/>
                    </a:lnTo>
                    <a:lnTo>
                      <a:pt x="102" y="167"/>
                    </a:lnTo>
                    <a:lnTo>
                      <a:pt x="132" y="132"/>
                    </a:lnTo>
                    <a:lnTo>
                      <a:pt x="166" y="99"/>
                    </a:lnTo>
                    <a:lnTo>
                      <a:pt x="206" y="70"/>
                    </a:lnTo>
                    <a:lnTo>
                      <a:pt x="248" y="47"/>
                    </a:lnTo>
                    <a:lnTo>
                      <a:pt x="294" y="27"/>
                    </a:lnTo>
                    <a:lnTo>
                      <a:pt x="342" y="12"/>
                    </a:lnTo>
                    <a:lnTo>
                      <a:pt x="393" y="3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5FC8D7-D861-44F7-B1D4-95670B1C2310}"/>
                </a:ext>
              </a:extLst>
            </p:cNvPr>
            <p:cNvGrpSpPr/>
            <p:nvPr/>
          </p:nvGrpSpPr>
          <p:grpSpPr>
            <a:xfrm>
              <a:off x="6077291" y="2293519"/>
              <a:ext cx="584262" cy="591466"/>
              <a:chOff x="5666824" y="2101709"/>
              <a:chExt cx="584262" cy="584262"/>
            </a:xfrm>
          </p:grpSpPr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6BC3888F-481E-4D1C-B2AA-FC1679DFA475}"/>
                  </a:ext>
                </a:extLst>
              </p:cNvPr>
              <p:cNvSpPr/>
              <p:nvPr/>
            </p:nvSpPr>
            <p:spPr>
              <a:xfrm>
                <a:off x="5666824" y="2101709"/>
                <a:ext cx="584262" cy="58426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2061432F-9B9C-42E6-8D4B-D53BB0363737}"/>
                  </a:ext>
                </a:extLst>
              </p:cNvPr>
              <p:cNvGrpSpPr/>
              <p:nvPr/>
            </p:nvGrpSpPr>
            <p:grpSpPr>
              <a:xfrm>
                <a:off x="5796136" y="2276507"/>
                <a:ext cx="302406" cy="261540"/>
                <a:chOff x="733345" y="3028951"/>
                <a:chExt cx="704851" cy="609600"/>
              </a:xfrm>
              <a:solidFill>
                <a:schemeClr val="bg2"/>
              </a:solidFill>
            </p:grpSpPr>
            <p:sp>
              <p:nvSpPr>
                <p:cNvPr id="320" name="Freeform 6">
                  <a:extLst>
                    <a:ext uri="{FF2B5EF4-FFF2-40B4-BE49-F238E27FC236}">
                      <a16:creationId xmlns:a16="http://schemas.microsoft.com/office/drawing/2014/main" id="{55948A57-01EA-4C0E-BE19-D5B68A1720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3345" y="3028951"/>
                  <a:ext cx="704851" cy="609600"/>
                </a:xfrm>
                <a:custGeom>
                  <a:avLst/>
                  <a:gdLst>
                    <a:gd name="T0" fmla="*/ 258 w 3554"/>
                    <a:gd name="T1" fmla="*/ 2100 h 3067"/>
                    <a:gd name="T2" fmla="*/ 3296 w 3554"/>
                    <a:gd name="T3" fmla="*/ 258 h 3067"/>
                    <a:gd name="T4" fmla="*/ 173 w 3554"/>
                    <a:gd name="T5" fmla="*/ 0 h 3067"/>
                    <a:gd name="T6" fmla="*/ 3412 w 3554"/>
                    <a:gd name="T7" fmla="*/ 2 h 3067"/>
                    <a:gd name="T8" fmla="*/ 3468 w 3554"/>
                    <a:gd name="T9" fmla="*/ 23 h 3067"/>
                    <a:gd name="T10" fmla="*/ 3513 w 3554"/>
                    <a:gd name="T11" fmla="*/ 60 h 3067"/>
                    <a:gd name="T12" fmla="*/ 3543 w 3554"/>
                    <a:gd name="T13" fmla="*/ 112 h 3067"/>
                    <a:gd name="T14" fmla="*/ 3554 w 3554"/>
                    <a:gd name="T15" fmla="*/ 171 h 3067"/>
                    <a:gd name="T16" fmla="*/ 3550 w 3554"/>
                    <a:gd name="T17" fmla="*/ 2217 h 3067"/>
                    <a:gd name="T18" fmla="*/ 3530 w 3554"/>
                    <a:gd name="T19" fmla="*/ 2273 h 3067"/>
                    <a:gd name="T20" fmla="*/ 3492 w 3554"/>
                    <a:gd name="T21" fmla="*/ 2318 h 3067"/>
                    <a:gd name="T22" fmla="*/ 3441 w 3554"/>
                    <a:gd name="T23" fmla="*/ 2347 h 3067"/>
                    <a:gd name="T24" fmla="*/ 3381 w 3554"/>
                    <a:gd name="T25" fmla="*/ 2358 h 3067"/>
                    <a:gd name="T26" fmla="*/ 2181 w 3554"/>
                    <a:gd name="T27" fmla="*/ 2749 h 3067"/>
                    <a:gd name="T28" fmla="*/ 2681 w 3554"/>
                    <a:gd name="T29" fmla="*/ 2752 h 3067"/>
                    <a:gd name="T30" fmla="*/ 2737 w 3554"/>
                    <a:gd name="T31" fmla="*/ 2776 h 3067"/>
                    <a:gd name="T32" fmla="*/ 2780 w 3554"/>
                    <a:gd name="T33" fmla="*/ 2819 h 3067"/>
                    <a:gd name="T34" fmla="*/ 2804 w 3554"/>
                    <a:gd name="T35" fmla="*/ 2875 h 3067"/>
                    <a:gd name="T36" fmla="*/ 2804 w 3554"/>
                    <a:gd name="T37" fmla="*/ 2940 h 3067"/>
                    <a:gd name="T38" fmla="*/ 2780 w 3554"/>
                    <a:gd name="T39" fmla="*/ 2997 h 3067"/>
                    <a:gd name="T40" fmla="*/ 2737 w 3554"/>
                    <a:gd name="T41" fmla="*/ 3039 h 3067"/>
                    <a:gd name="T42" fmla="*/ 2681 w 3554"/>
                    <a:gd name="T43" fmla="*/ 3064 h 3067"/>
                    <a:gd name="T44" fmla="*/ 905 w 3554"/>
                    <a:gd name="T45" fmla="*/ 3067 h 3067"/>
                    <a:gd name="T46" fmla="*/ 844 w 3554"/>
                    <a:gd name="T47" fmla="*/ 3054 h 3067"/>
                    <a:gd name="T48" fmla="*/ 793 w 3554"/>
                    <a:gd name="T49" fmla="*/ 3020 h 3067"/>
                    <a:gd name="T50" fmla="*/ 758 w 3554"/>
                    <a:gd name="T51" fmla="*/ 2970 h 3067"/>
                    <a:gd name="T52" fmla="*/ 747 w 3554"/>
                    <a:gd name="T53" fmla="*/ 2907 h 3067"/>
                    <a:gd name="T54" fmla="*/ 758 w 3554"/>
                    <a:gd name="T55" fmla="*/ 2846 h 3067"/>
                    <a:gd name="T56" fmla="*/ 793 w 3554"/>
                    <a:gd name="T57" fmla="*/ 2795 h 3067"/>
                    <a:gd name="T58" fmla="*/ 844 w 3554"/>
                    <a:gd name="T59" fmla="*/ 2761 h 3067"/>
                    <a:gd name="T60" fmla="*/ 905 w 3554"/>
                    <a:gd name="T61" fmla="*/ 2749 h 3067"/>
                    <a:gd name="T62" fmla="*/ 1372 w 3554"/>
                    <a:gd name="T63" fmla="*/ 2358 h 3067"/>
                    <a:gd name="T64" fmla="*/ 141 w 3554"/>
                    <a:gd name="T65" fmla="*/ 2356 h 3067"/>
                    <a:gd name="T66" fmla="*/ 85 w 3554"/>
                    <a:gd name="T67" fmla="*/ 2334 h 3067"/>
                    <a:gd name="T68" fmla="*/ 41 w 3554"/>
                    <a:gd name="T69" fmla="*/ 2297 h 3067"/>
                    <a:gd name="T70" fmla="*/ 11 w 3554"/>
                    <a:gd name="T71" fmla="*/ 2246 h 3067"/>
                    <a:gd name="T72" fmla="*/ 0 w 3554"/>
                    <a:gd name="T73" fmla="*/ 2186 h 3067"/>
                    <a:gd name="T74" fmla="*/ 3 w 3554"/>
                    <a:gd name="T75" fmla="*/ 141 h 3067"/>
                    <a:gd name="T76" fmla="*/ 24 w 3554"/>
                    <a:gd name="T77" fmla="*/ 85 h 3067"/>
                    <a:gd name="T78" fmla="*/ 61 w 3554"/>
                    <a:gd name="T79" fmla="*/ 40 h 3067"/>
                    <a:gd name="T80" fmla="*/ 112 w 3554"/>
                    <a:gd name="T81" fmla="*/ 11 h 3067"/>
                    <a:gd name="T82" fmla="*/ 173 w 3554"/>
                    <a:gd name="T83" fmla="*/ 0 h 3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554" h="3067">
                      <a:moveTo>
                        <a:pt x="258" y="258"/>
                      </a:moveTo>
                      <a:lnTo>
                        <a:pt x="258" y="2100"/>
                      </a:lnTo>
                      <a:lnTo>
                        <a:pt x="3296" y="2100"/>
                      </a:lnTo>
                      <a:lnTo>
                        <a:pt x="3296" y="258"/>
                      </a:lnTo>
                      <a:lnTo>
                        <a:pt x="258" y="258"/>
                      </a:lnTo>
                      <a:close/>
                      <a:moveTo>
                        <a:pt x="173" y="0"/>
                      </a:moveTo>
                      <a:lnTo>
                        <a:pt x="3381" y="0"/>
                      </a:lnTo>
                      <a:lnTo>
                        <a:pt x="3412" y="2"/>
                      </a:lnTo>
                      <a:lnTo>
                        <a:pt x="3441" y="11"/>
                      </a:lnTo>
                      <a:lnTo>
                        <a:pt x="3468" y="23"/>
                      </a:lnTo>
                      <a:lnTo>
                        <a:pt x="3492" y="40"/>
                      </a:lnTo>
                      <a:lnTo>
                        <a:pt x="3513" y="60"/>
                      </a:lnTo>
                      <a:lnTo>
                        <a:pt x="3530" y="85"/>
                      </a:lnTo>
                      <a:lnTo>
                        <a:pt x="3543" y="112"/>
                      </a:lnTo>
                      <a:lnTo>
                        <a:pt x="3550" y="141"/>
                      </a:lnTo>
                      <a:lnTo>
                        <a:pt x="3554" y="171"/>
                      </a:lnTo>
                      <a:lnTo>
                        <a:pt x="3554" y="2186"/>
                      </a:lnTo>
                      <a:lnTo>
                        <a:pt x="3550" y="2217"/>
                      </a:lnTo>
                      <a:lnTo>
                        <a:pt x="3543" y="2246"/>
                      </a:lnTo>
                      <a:lnTo>
                        <a:pt x="3530" y="2273"/>
                      </a:lnTo>
                      <a:lnTo>
                        <a:pt x="3513" y="2297"/>
                      </a:lnTo>
                      <a:lnTo>
                        <a:pt x="3492" y="2318"/>
                      </a:lnTo>
                      <a:lnTo>
                        <a:pt x="3468" y="2334"/>
                      </a:lnTo>
                      <a:lnTo>
                        <a:pt x="3441" y="2347"/>
                      </a:lnTo>
                      <a:lnTo>
                        <a:pt x="3412" y="2356"/>
                      </a:lnTo>
                      <a:lnTo>
                        <a:pt x="3381" y="2358"/>
                      </a:lnTo>
                      <a:lnTo>
                        <a:pt x="2181" y="2358"/>
                      </a:lnTo>
                      <a:lnTo>
                        <a:pt x="2181" y="2749"/>
                      </a:lnTo>
                      <a:lnTo>
                        <a:pt x="2648" y="2749"/>
                      </a:lnTo>
                      <a:lnTo>
                        <a:pt x="2681" y="2752"/>
                      </a:lnTo>
                      <a:lnTo>
                        <a:pt x="2710" y="2761"/>
                      </a:lnTo>
                      <a:lnTo>
                        <a:pt x="2737" y="2776"/>
                      </a:lnTo>
                      <a:lnTo>
                        <a:pt x="2761" y="2795"/>
                      </a:lnTo>
                      <a:lnTo>
                        <a:pt x="2780" y="2819"/>
                      </a:lnTo>
                      <a:lnTo>
                        <a:pt x="2795" y="2846"/>
                      </a:lnTo>
                      <a:lnTo>
                        <a:pt x="2804" y="2875"/>
                      </a:lnTo>
                      <a:lnTo>
                        <a:pt x="2807" y="2907"/>
                      </a:lnTo>
                      <a:lnTo>
                        <a:pt x="2804" y="2940"/>
                      </a:lnTo>
                      <a:lnTo>
                        <a:pt x="2795" y="2970"/>
                      </a:lnTo>
                      <a:lnTo>
                        <a:pt x="2780" y="2997"/>
                      </a:lnTo>
                      <a:lnTo>
                        <a:pt x="2761" y="3020"/>
                      </a:lnTo>
                      <a:lnTo>
                        <a:pt x="2737" y="3039"/>
                      </a:lnTo>
                      <a:lnTo>
                        <a:pt x="2710" y="3054"/>
                      </a:lnTo>
                      <a:lnTo>
                        <a:pt x="2681" y="3064"/>
                      </a:lnTo>
                      <a:lnTo>
                        <a:pt x="2648" y="3067"/>
                      </a:lnTo>
                      <a:lnTo>
                        <a:pt x="905" y="3067"/>
                      </a:lnTo>
                      <a:lnTo>
                        <a:pt x="873" y="3064"/>
                      </a:lnTo>
                      <a:lnTo>
                        <a:pt x="844" y="3054"/>
                      </a:lnTo>
                      <a:lnTo>
                        <a:pt x="817" y="3039"/>
                      </a:lnTo>
                      <a:lnTo>
                        <a:pt x="793" y="3020"/>
                      </a:lnTo>
                      <a:lnTo>
                        <a:pt x="773" y="2997"/>
                      </a:lnTo>
                      <a:lnTo>
                        <a:pt x="758" y="2970"/>
                      </a:lnTo>
                      <a:lnTo>
                        <a:pt x="750" y="2940"/>
                      </a:lnTo>
                      <a:lnTo>
                        <a:pt x="747" y="2907"/>
                      </a:lnTo>
                      <a:lnTo>
                        <a:pt x="750" y="2875"/>
                      </a:lnTo>
                      <a:lnTo>
                        <a:pt x="758" y="2846"/>
                      </a:lnTo>
                      <a:lnTo>
                        <a:pt x="773" y="2819"/>
                      </a:lnTo>
                      <a:lnTo>
                        <a:pt x="793" y="2795"/>
                      </a:lnTo>
                      <a:lnTo>
                        <a:pt x="817" y="2776"/>
                      </a:lnTo>
                      <a:lnTo>
                        <a:pt x="844" y="2761"/>
                      </a:lnTo>
                      <a:lnTo>
                        <a:pt x="873" y="2752"/>
                      </a:lnTo>
                      <a:lnTo>
                        <a:pt x="905" y="2749"/>
                      </a:lnTo>
                      <a:lnTo>
                        <a:pt x="1372" y="2749"/>
                      </a:lnTo>
                      <a:lnTo>
                        <a:pt x="1372" y="2358"/>
                      </a:lnTo>
                      <a:lnTo>
                        <a:pt x="173" y="2358"/>
                      </a:lnTo>
                      <a:lnTo>
                        <a:pt x="141" y="2356"/>
                      </a:lnTo>
                      <a:lnTo>
                        <a:pt x="112" y="2347"/>
                      </a:lnTo>
                      <a:lnTo>
                        <a:pt x="85" y="2334"/>
                      </a:lnTo>
                      <a:lnTo>
                        <a:pt x="61" y="2318"/>
                      </a:lnTo>
                      <a:lnTo>
                        <a:pt x="41" y="2297"/>
                      </a:lnTo>
                      <a:lnTo>
                        <a:pt x="24" y="2273"/>
                      </a:lnTo>
                      <a:lnTo>
                        <a:pt x="11" y="2246"/>
                      </a:lnTo>
                      <a:lnTo>
                        <a:pt x="3" y="2217"/>
                      </a:lnTo>
                      <a:lnTo>
                        <a:pt x="0" y="2186"/>
                      </a:lnTo>
                      <a:lnTo>
                        <a:pt x="0" y="171"/>
                      </a:lnTo>
                      <a:lnTo>
                        <a:pt x="3" y="141"/>
                      </a:lnTo>
                      <a:lnTo>
                        <a:pt x="11" y="112"/>
                      </a:lnTo>
                      <a:lnTo>
                        <a:pt x="24" y="85"/>
                      </a:lnTo>
                      <a:lnTo>
                        <a:pt x="41" y="60"/>
                      </a:lnTo>
                      <a:lnTo>
                        <a:pt x="61" y="40"/>
                      </a:lnTo>
                      <a:lnTo>
                        <a:pt x="85" y="23"/>
                      </a:lnTo>
                      <a:lnTo>
                        <a:pt x="112" y="11"/>
                      </a:lnTo>
                      <a:lnTo>
                        <a:pt x="141" y="2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1" name="Freeform 7">
                  <a:extLst>
                    <a:ext uri="{FF2B5EF4-FFF2-40B4-BE49-F238E27FC236}">
                      <a16:creationId xmlns:a16="http://schemas.microsoft.com/office/drawing/2014/main" id="{45B43BD0-3692-4445-973C-2C80C729F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440" y="3190878"/>
                  <a:ext cx="149225" cy="144463"/>
                </a:xfrm>
                <a:custGeom>
                  <a:avLst/>
                  <a:gdLst>
                    <a:gd name="T0" fmla="*/ 648 w 754"/>
                    <a:gd name="T1" fmla="*/ 0 h 724"/>
                    <a:gd name="T2" fmla="*/ 668 w 754"/>
                    <a:gd name="T3" fmla="*/ 2 h 724"/>
                    <a:gd name="T4" fmla="*/ 687 w 754"/>
                    <a:gd name="T5" fmla="*/ 7 h 724"/>
                    <a:gd name="T6" fmla="*/ 704 w 754"/>
                    <a:gd name="T7" fmla="*/ 17 h 724"/>
                    <a:gd name="T8" fmla="*/ 722 w 754"/>
                    <a:gd name="T9" fmla="*/ 30 h 724"/>
                    <a:gd name="T10" fmla="*/ 736 w 754"/>
                    <a:gd name="T11" fmla="*/ 46 h 724"/>
                    <a:gd name="T12" fmla="*/ 745 w 754"/>
                    <a:gd name="T13" fmla="*/ 64 h 724"/>
                    <a:gd name="T14" fmla="*/ 752 w 754"/>
                    <a:gd name="T15" fmla="*/ 84 h 724"/>
                    <a:gd name="T16" fmla="*/ 754 w 754"/>
                    <a:gd name="T17" fmla="*/ 105 h 724"/>
                    <a:gd name="T18" fmla="*/ 754 w 754"/>
                    <a:gd name="T19" fmla="*/ 108 h 724"/>
                    <a:gd name="T20" fmla="*/ 751 w 754"/>
                    <a:gd name="T21" fmla="*/ 132 h 724"/>
                    <a:gd name="T22" fmla="*/ 743 w 754"/>
                    <a:gd name="T23" fmla="*/ 154 h 724"/>
                    <a:gd name="T24" fmla="*/ 730 w 754"/>
                    <a:gd name="T25" fmla="*/ 174 h 724"/>
                    <a:gd name="T26" fmla="*/ 713 w 754"/>
                    <a:gd name="T27" fmla="*/ 191 h 724"/>
                    <a:gd name="T28" fmla="*/ 693 w 754"/>
                    <a:gd name="T29" fmla="*/ 204 h 724"/>
                    <a:gd name="T30" fmla="*/ 353 w 754"/>
                    <a:gd name="T31" fmla="*/ 361 h 724"/>
                    <a:gd name="T32" fmla="*/ 693 w 754"/>
                    <a:gd name="T33" fmla="*/ 520 h 724"/>
                    <a:gd name="T34" fmla="*/ 713 w 754"/>
                    <a:gd name="T35" fmla="*/ 532 h 724"/>
                    <a:gd name="T36" fmla="*/ 730 w 754"/>
                    <a:gd name="T37" fmla="*/ 549 h 724"/>
                    <a:gd name="T38" fmla="*/ 743 w 754"/>
                    <a:gd name="T39" fmla="*/ 568 h 724"/>
                    <a:gd name="T40" fmla="*/ 751 w 754"/>
                    <a:gd name="T41" fmla="*/ 591 h 724"/>
                    <a:gd name="T42" fmla="*/ 754 w 754"/>
                    <a:gd name="T43" fmla="*/ 615 h 724"/>
                    <a:gd name="T44" fmla="*/ 754 w 754"/>
                    <a:gd name="T45" fmla="*/ 618 h 724"/>
                    <a:gd name="T46" fmla="*/ 752 w 754"/>
                    <a:gd name="T47" fmla="*/ 640 h 724"/>
                    <a:gd name="T48" fmla="*/ 745 w 754"/>
                    <a:gd name="T49" fmla="*/ 659 h 724"/>
                    <a:gd name="T50" fmla="*/ 736 w 754"/>
                    <a:gd name="T51" fmla="*/ 677 h 724"/>
                    <a:gd name="T52" fmla="*/ 722 w 754"/>
                    <a:gd name="T53" fmla="*/ 694 h 724"/>
                    <a:gd name="T54" fmla="*/ 704 w 754"/>
                    <a:gd name="T55" fmla="*/ 707 h 724"/>
                    <a:gd name="T56" fmla="*/ 687 w 754"/>
                    <a:gd name="T57" fmla="*/ 716 h 724"/>
                    <a:gd name="T58" fmla="*/ 668 w 754"/>
                    <a:gd name="T59" fmla="*/ 722 h 724"/>
                    <a:gd name="T60" fmla="*/ 648 w 754"/>
                    <a:gd name="T61" fmla="*/ 724 h 724"/>
                    <a:gd name="T62" fmla="*/ 626 w 754"/>
                    <a:gd name="T63" fmla="*/ 721 h 724"/>
                    <a:gd name="T64" fmla="*/ 604 w 754"/>
                    <a:gd name="T65" fmla="*/ 714 h 724"/>
                    <a:gd name="T66" fmla="*/ 60 w 754"/>
                    <a:gd name="T67" fmla="*/ 462 h 724"/>
                    <a:gd name="T68" fmla="*/ 40 w 754"/>
                    <a:gd name="T69" fmla="*/ 449 h 724"/>
                    <a:gd name="T70" fmla="*/ 24 w 754"/>
                    <a:gd name="T71" fmla="*/ 431 h 724"/>
                    <a:gd name="T72" fmla="*/ 11 w 754"/>
                    <a:gd name="T73" fmla="*/ 412 h 724"/>
                    <a:gd name="T74" fmla="*/ 2 w 754"/>
                    <a:gd name="T75" fmla="*/ 389 h 724"/>
                    <a:gd name="T76" fmla="*/ 0 w 754"/>
                    <a:gd name="T77" fmla="*/ 366 h 724"/>
                    <a:gd name="T78" fmla="*/ 0 w 754"/>
                    <a:gd name="T79" fmla="*/ 358 h 724"/>
                    <a:gd name="T80" fmla="*/ 2 w 754"/>
                    <a:gd name="T81" fmla="*/ 334 h 724"/>
                    <a:gd name="T82" fmla="*/ 11 w 754"/>
                    <a:gd name="T83" fmla="*/ 312 h 724"/>
                    <a:gd name="T84" fmla="*/ 24 w 754"/>
                    <a:gd name="T85" fmla="*/ 291 h 724"/>
                    <a:gd name="T86" fmla="*/ 40 w 754"/>
                    <a:gd name="T87" fmla="*/ 275 h 724"/>
                    <a:gd name="T88" fmla="*/ 60 w 754"/>
                    <a:gd name="T89" fmla="*/ 262 h 724"/>
                    <a:gd name="T90" fmla="*/ 604 w 754"/>
                    <a:gd name="T91" fmla="*/ 9 h 724"/>
                    <a:gd name="T92" fmla="*/ 626 w 754"/>
                    <a:gd name="T93" fmla="*/ 3 h 724"/>
                    <a:gd name="T94" fmla="*/ 648 w 754"/>
                    <a:gd name="T95" fmla="*/ 0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54" h="724">
                      <a:moveTo>
                        <a:pt x="648" y="0"/>
                      </a:moveTo>
                      <a:lnTo>
                        <a:pt x="668" y="2"/>
                      </a:lnTo>
                      <a:lnTo>
                        <a:pt x="687" y="7"/>
                      </a:lnTo>
                      <a:lnTo>
                        <a:pt x="704" y="17"/>
                      </a:lnTo>
                      <a:lnTo>
                        <a:pt x="722" y="30"/>
                      </a:lnTo>
                      <a:lnTo>
                        <a:pt x="736" y="46"/>
                      </a:lnTo>
                      <a:lnTo>
                        <a:pt x="745" y="64"/>
                      </a:lnTo>
                      <a:lnTo>
                        <a:pt x="752" y="84"/>
                      </a:lnTo>
                      <a:lnTo>
                        <a:pt x="754" y="105"/>
                      </a:lnTo>
                      <a:lnTo>
                        <a:pt x="754" y="108"/>
                      </a:lnTo>
                      <a:lnTo>
                        <a:pt x="751" y="132"/>
                      </a:lnTo>
                      <a:lnTo>
                        <a:pt x="743" y="154"/>
                      </a:lnTo>
                      <a:lnTo>
                        <a:pt x="730" y="174"/>
                      </a:lnTo>
                      <a:lnTo>
                        <a:pt x="713" y="191"/>
                      </a:lnTo>
                      <a:lnTo>
                        <a:pt x="693" y="204"/>
                      </a:lnTo>
                      <a:lnTo>
                        <a:pt x="353" y="361"/>
                      </a:lnTo>
                      <a:lnTo>
                        <a:pt x="693" y="520"/>
                      </a:lnTo>
                      <a:lnTo>
                        <a:pt x="713" y="532"/>
                      </a:lnTo>
                      <a:lnTo>
                        <a:pt x="730" y="549"/>
                      </a:lnTo>
                      <a:lnTo>
                        <a:pt x="743" y="568"/>
                      </a:lnTo>
                      <a:lnTo>
                        <a:pt x="751" y="591"/>
                      </a:lnTo>
                      <a:lnTo>
                        <a:pt x="754" y="615"/>
                      </a:lnTo>
                      <a:lnTo>
                        <a:pt x="754" y="618"/>
                      </a:lnTo>
                      <a:lnTo>
                        <a:pt x="752" y="640"/>
                      </a:lnTo>
                      <a:lnTo>
                        <a:pt x="745" y="659"/>
                      </a:lnTo>
                      <a:lnTo>
                        <a:pt x="736" y="677"/>
                      </a:lnTo>
                      <a:lnTo>
                        <a:pt x="722" y="694"/>
                      </a:lnTo>
                      <a:lnTo>
                        <a:pt x="704" y="707"/>
                      </a:lnTo>
                      <a:lnTo>
                        <a:pt x="687" y="716"/>
                      </a:lnTo>
                      <a:lnTo>
                        <a:pt x="668" y="722"/>
                      </a:lnTo>
                      <a:lnTo>
                        <a:pt x="648" y="724"/>
                      </a:lnTo>
                      <a:lnTo>
                        <a:pt x="626" y="721"/>
                      </a:lnTo>
                      <a:lnTo>
                        <a:pt x="604" y="714"/>
                      </a:lnTo>
                      <a:lnTo>
                        <a:pt x="60" y="462"/>
                      </a:lnTo>
                      <a:lnTo>
                        <a:pt x="40" y="449"/>
                      </a:lnTo>
                      <a:lnTo>
                        <a:pt x="24" y="431"/>
                      </a:lnTo>
                      <a:lnTo>
                        <a:pt x="11" y="412"/>
                      </a:lnTo>
                      <a:lnTo>
                        <a:pt x="2" y="389"/>
                      </a:lnTo>
                      <a:lnTo>
                        <a:pt x="0" y="366"/>
                      </a:lnTo>
                      <a:lnTo>
                        <a:pt x="0" y="358"/>
                      </a:lnTo>
                      <a:lnTo>
                        <a:pt x="2" y="334"/>
                      </a:lnTo>
                      <a:lnTo>
                        <a:pt x="11" y="312"/>
                      </a:lnTo>
                      <a:lnTo>
                        <a:pt x="24" y="291"/>
                      </a:lnTo>
                      <a:lnTo>
                        <a:pt x="40" y="275"/>
                      </a:lnTo>
                      <a:lnTo>
                        <a:pt x="60" y="262"/>
                      </a:lnTo>
                      <a:lnTo>
                        <a:pt x="604" y="9"/>
                      </a:lnTo>
                      <a:lnTo>
                        <a:pt x="626" y="3"/>
                      </a:lnTo>
                      <a:lnTo>
                        <a:pt x="64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2" name="Freeform 8">
                  <a:extLst>
                    <a:ext uri="{FF2B5EF4-FFF2-40B4-BE49-F238E27FC236}">
                      <a16:creationId xmlns:a16="http://schemas.microsoft.com/office/drawing/2014/main" id="{E9DB735F-A7E5-4A95-B92B-4D0F50C7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489" y="3132138"/>
                  <a:ext cx="114300" cy="260351"/>
                </a:xfrm>
                <a:custGeom>
                  <a:avLst/>
                  <a:gdLst>
                    <a:gd name="T0" fmla="*/ 462 w 570"/>
                    <a:gd name="T1" fmla="*/ 0 h 1319"/>
                    <a:gd name="T2" fmla="*/ 465 w 570"/>
                    <a:gd name="T3" fmla="*/ 0 h 1319"/>
                    <a:gd name="T4" fmla="*/ 490 w 570"/>
                    <a:gd name="T5" fmla="*/ 2 h 1319"/>
                    <a:gd name="T6" fmla="*/ 512 w 570"/>
                    <a:gd name="T7" fmla="*/ 10 h 1319"/>
                    <a:gd name="T8" fmla="*/ 533 w 570"/>
                    <a:gd name="T9" fmla="*/ 24 h 1319"/>
                    <a:gd name="T10" fmla="*/ 550 w 570"/>
                    <a:gd name="T11" fmla="*/ 43 h 1319"/>
                    <a:gd name="T12" fmla="*/ 562 w 570"/>
                    <a:gd name="T13" fmla="*/ 64 h 1319"/>
                    <a:gd name="T14" fmla="*/ 568 w 570"/>
                    <a:gd name="T15" fmla="*/ 88 h 1319"/>
                    <a:gd name="T16" fmla="*/ 570 w 570"/>
                    <a:gd name="T17" fmla="*/ 113 h 1319"/>
                    <a:gd name="T18" fmla="*/ 565 w 570"/>
                    <a:gd name="T19" fmla="*/ 137 h 1319"/>
                    <a:gd name="T20" fmla="*/ 208 w 570"/>
                    <a:gd name="T21" fmla="*/ 1245 h 1319"/>
                    <a:gd name="T22" fmla="*/ 198 w 570"/>
                    <a:gd name="T23" fmla="*/ 1266 h 1319"/>
                    <a:gd name="T24" fmla="*/ 186 w 570"/>
                    <a:gd name="T25" fmla="*/ 1284 h 1319"/>
                    <a:gd name="T26" fmla="*/ 169 w 570"/>
                    <a:gd name="T27" fmla="*/ 1299 h 1319"/>
                    <a:gd name="T28" fmla="*/ 151 w 570"/>
                    <a:gd name="T29" fmla="*/ 1310 h 1319"/>
                    <a:gd name="T30" fmla="*/ 129 w 570"/>
                    <a:gd name="T31" fmla="*/ 1316 h 1319"/>
                    <a:gd name="T32" fmla="*/ 108 w 570"/>
                    <a:gd name="T33" fmla="*/ 1319 h 1319"/>
                    <a:gd name="T34" fmla="*/ 105 w 570"/>
                    <a:gd name="T35" fmla="*/ 1319 h 1319"/>
                    <a:gd name="T36" fmla="*/ 80 w 570"/>
                    <a:gd name="T37" fmla="*/ 1316 h 1319"/>
                    <a:gd name="T38" fmla="*/ 57 w 570"/>
                    <a:gd name="T39" fmla="*/ 1308 h 1319"/>
                    <a:gd name="T40" fmla="*/ 37 w 570"/>
                    <a:gd name="T41" fmla="*/ 1294 h 1319"/>
                    <a:gd name="T42" fmla="*/ 19 w 570"/>
                    <a:gd name="T43" fmla="*/ 1275 h 1319"/>
                    <a:gd name="T44" fmla="*/ 8 w 570"/>
                    <a:gd name="T45" fmla="*/ 1254 h 1319"/>
                    <a:gd name="T46" fmla="*/ 1 w 570"/>
                    <a:gd name="T47" fmla="*/ 1230 h 1319"/>
                    <a:gd name="T48" fmla="*/ 0 w 570"/>
                    <a:gd name="T49" fmla="*/ 1205 h 1319"/>
                    <a:gd name="T50" fmla="*/ 4 w 570"/>
                    <a:gd name="T51" fmla="*/ 1181 h 1319"/>
                    <a:gd name="T52" fmla="*/ 361 w 570"/>
                    <a:gd name="T53" fmla="*/ 73 h 1319"/>
                    <a:gd name="T54" fmla="*/ 371 w 570"/>
                    <a:gd name="T55" fmla="*/ 51 h 1319"/>
                    <a:gd name="T56" fmla="*/ 384 w 570"/>
                    <a:gd name="T57" fmla="*/ 34 h 1319"/>
                    <a:gd name="T58" fmla="*/ 400 w 570"/>
                    <a:gd name="T59" fmla="*/ 19 h 1319"/>
                    <a:gd name="T60" fmla="*/ 419 w 570"/>
                    <a:gd name="T61" fmla="*/ 8 h 1319"/>
                    <a:gd name="T62" fmla="*/ 440 w 570"/>
                    <a:gd name="T63" fmla="*/ 2 h 1319"/>
                    <a:gd name="T64" fmla="*/ 462 w 570"/>
                    <a:gd name="T65" fmla="*/ 0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0" h="1319">
                      <a:moveTo>
                        <a:pt x="462" y="0"/>
                      </a:moveTo>
                      <a:lnTo>
                        <a:pt x="465" y="0"/>
                      </a:lnTo>
                      <a:lnTo>
                        <a:pt x="490" y="2"/>
                      </a:lnTo>
                      <a:lnTo>
                        <a:pt x="512" y="10"/>
                      </a:lnTo>
                      <a:lnTo>
                        <a:pt x="533" y="24"/>
                      </a:lnTo>
                      <a:lnTo>
                        <a:pt x="550" y="43"/>
                      </a:lnTo>
                      <a:lnTo>
                        <a:pt x="562" y="64"/>
                      </a:lnTo>
                      <a:lnTo>
                        <a:pt x="568" y="88"/>
                      </a:lnTo>
                      <a:lnTo>
                        <a:pt x="570" y="113"/>
                      </a:lnTo>
                      <a:lnTo>
                        <a:pt x="565" y="137"/>
                      </a:lnTo>
                      <a:lnTo>
                        <a:pt x="208" y="1245"/>
                      </a:lnTo>
                      <a:lnTo>
                        <a:pt x="198" y="1266"/>
                      </a:lnTo>
                      <a:lnTo>
                        <a:pt x="186" y="1284"/>
                      </a:lnTo>
                      <a:lnTo>
                        <a:pt x="169" y="1299"/>
                      </a:lnTo>
                      <a:lnTo>
                        <a:pt x="151" y="1310"/>
                      </a:lnTo>
                      <a:lnTo>
                        <a:pt x="129" y="1316"/>
                      </a:lnTo>
                      <a:lnTo>
                        <a:pt x="108" y="1319"/>
                      </a:lnTo>
                      <a:lnTo>
                        <a:pt x="105" y="1319"/>
                      </a:lnTo>
                      <a:lnTo>
                        <a:pt x="80" y="1316"/>
                      </a:lnTo>
                      <a:lnTo>
                        <a:pt x="57" y="1308"/>
                      </a:lnTo>
                      <a:lnTo>
                        <a:pt x="37" y="1294"/>
                      </a:lnTo>
                      <a:lnTo>
                        <a:pt x="19" y="1275"/>
                      </a:lnTo>
                      <a:lnTo>
                        <a:pt x="8" y="1254"/>
                      </a:lnTo>
                      <a:lnTo>
                        <a:pt x="1" y="1230"/>
                      </a:lnTo>
                      <a:lnTo>
                        <a:pt x="0" y="1205"/>
                      </a:lnTo>
                      <a:lnTo>
                        <a:pt x="4" y="1181"/>
                      </a:lnTo>
                      <a:lnTo>
                        <a:pt x="361" y="73"/>
                      </a:lnTo>
                      <a:lnTo>
                        <a:pt x="371" y="51"/>
                      </a:lnTo>
                      <a:lnTo>
                        <a:pt x="384" y="34"/>
                      </a:lnTo>
                      <a:lnTo>
                        <a:pt x="400" y="19"/>
                      </a:lnTo>
                      <a:lnTo>
                        <a:pt x="419" y="8"/>
                      </a:lnTo>
                      <a:lnTo>
                        <a:pt x="440" y="2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3" name="Freeform 9">
                  <a:extLst>
                    <a:ext uri="{FF2B5EF4-FFF2-40B4-BE49-F238E27FC236}">
                      <a16:creationId xmlns:a16="http://schemas.microsoft.com/office/drawing/2014/main" id="{20641D30-846D-4F5C-AD8F-A1DD1186C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614" y="3190878"/>
                  <a:ext cx="149225" cy="144463"/>
                </a:xfrm>
                <a:custGeom>
                  <a:avLst/>
                  <a:gdLst>
                    <a:gd name="T0" fmla="*/ 106 w 755"/>
                    <a:gd name="T1" fmla="*/ 0 h 724"/>
                    <a:gd name="T2" fmla="*/ 129 w 755"/>
                    <a:gd name="T3" fmla="*/ 3 h 724"/>
                    <a:gd name="T4" fmla="*/ 150 w 755"/>
                    <a:gd name="T5" fmla="*/ 9 h 724"/>
                    <a:gd name="T6" fmla="*/ 694 w 755"/>
                    <a:gd name="T7" fmla="*/ 262 h 724"/>
                    <a:gd name="T8" fmla="*/ 715 w 755"/>
                    <a:gd name="T9" fmla="*/ 275 h 724"/>
                    <a:gd name="T10" fmla="*/ 731 w 755"/>
                    <a:gd name="T11" fmla="*/ 291 h 724"/>
                    <a:gd name="T12" fmla="*/ 744 w 755"/>
                    <a:gd name="T13" fmla="*/ 312 h 724"/>
                    <a:gd name="T14" fmla="*/ 752 w 755"/>
                    <a:gd name="T15" fmla="*/ 334 h 724"/>
                    <a:gd name="T16" fmla="*/ 755 w 755"/>
                    <a:gd name="T17" fmla="*/ 358 h 724"/>
                    <a:gd name="T18" fmla="*/ 755 w 755"/>
                    <a:gd name="T19" fmla="*/ 366 h 724"/>
                    <a:gd name="T20" fmla="*/ 752 w 755"/>
                    <a:gd name="T21" fmla="*/ 389 h 724"/>
                    <a:gd name="T22" fmla="*/ 744 w 755"/>
                    <a:gd name="T23" fmla="*/ 412 h 724"/>
                    <a:gd name="T24" fmla="*/ 731 w 755"/>
                    <a:gd name="T25" fmla="*/ 431 h 724"/>
                    <a:gd name="T26" fmla="*/ 715 w 755"/>
                    <a:gd name="T27" fmla="*/ 449 h 724"/>
                    <a:gd name="T28" fmla="*/ 694 w 755"/>
                    <a:gd name="T29" fmla="*/ 462 h 724"/>
                    <a:gd name="T30" fmla="*/ 150 w 755"/>
                    <a:gd name="T31" fmla="*/ 714 h 724"/>
                    <a:gd name="T32" fmla="*/ 129 w 755"/>
                    <a:gd name="T33" fmla="*/ 721 h 724"/>
                    <a:gd name="T34" fmla="*/ 106 w 755"/>
                    <a:gd name="T35" fmla="*/ 724 h 724"/>
                    <a:gd name="T36" fmla="*/ 87 w 755"/>
                    <a:gd name="T37" fmla="*/ 722 h 724"/>
                    <a:gd name="T38" fmla="*/ 67 w 755"/>
                    <a:gd name="T39" fmla="*/ 716 h 724"/>
                    <a:gd name="T40" fmla="*/ 50 w 755"/>
                    <a:gd name="T41" fmla="*/ 707 h 724"/>
                    <a:gd name="T42" fmla="*/ 33 w 755"/>
                    <a:gd name="T43" fmla="*/ 694 h 724"/>
                    <a:gd name="T44" fmla="*/ 19 w 755"/>
                    <a:gd name="T45" fmla="*/ 677 h 724"/>
                    <a:gd name="T46" fmla="*/ 9 w 755"/>
                    <a:gd name="T47" fmla="*/ 659 h 724"/>
                    <a:gd name="T48" fmla="*/ 3 w 755"/>
                    <a:gd name="T49" fmla="*/ 640 h 724"/>
                    <a:gd name="T50" fmla="*/ 0 w 755"/>
                    <a:gd name="T51" fmla="*/ 618 h 724"/>
                    <a:gd name="T52" fmla="*/ 0 w 755"/>
                    <a:gd name="T53" fmla="*/ 615 h 724"/>
                    <a:gd name="T54" fmla="*/ 4 w 755"/>
                    <a:gd name="T55" fmla="*/ 591 h 724"/>
                    <a:gd name="T56" fmla="*/ 11 w 755"/>
                    <a:gd name="T57" fmla="*/ 568 h 724"/>
                    <a:gd name="T58" fmla="*/ 24 w 755"/>
                    <a:gd name="T59" fmla="*/ 549 h 724"/>
                    <a:gd name="T60" fmla="*/ 41 w 755"/>
                    <a:gd name="T61" fmla="*/ 532 h 724"/>
                    <a:gd name="T62" fmla="*/ 62 w 755"/>
                    <a:gd name="T63" fmla="*/ 520 h 724"/>
                    <a:gd name="T64" fmla="*/ 402 w 755"/>
                    <a:gd name="T65" fmla="*/ 361 h 724"/>
                    <a:gd name="T66" fmla="*/ 62 w 755"/>
                    <a:gd name="T67" fmla="*/ 204 h 724"/>
                    <a:gd name="T68" fmla="*/ 41 w 755"/>
                    <a:gd name="T69" fmla="*/ 191 h 724"/>
                    <a:gd name="T70" fmla="*/ 24 w 755"/>
                    <a:gd name="T71" fmla="*/ 174 h 724"/>
                    <a:gd name="T72" fmla="*/ 11 w 755"/>
                    <a:gd name="T73" fmla="*/ 154 h 724"/>
                    <a:gd name="T74" fmla="*/ 4 w 755"/>
                    <a:gd name="T75" fmla="*/ 132 h 724"/>
                    <a:gd name="T76" fmla="*/ 0 w 755"/>
                    <a:gd name="T77" fmla="*/ 108 h 724"/>
                    <a:gd name="T78" fmla="*/ 0 w 755"/>
                    <a:gd name="T79" fmla="*/ 105 h 724"/>
                    <a:gd name="T80" fmla="*/ 3 w 755"/>
                    <a:gd name="T81" fmla="*/ 84 h 724"/>
                    <a:gd name="T82" fmla="*/ 9 w 755"/>
                    <a:gd name="T83" fmla="*/ 64 h 724"/>
                    <a:gd name="T84" fmla="*/ 19 w 755"/>
                    <a:gd name="T85" fmla="*/ 46 h 724"/>
                    <a:gd name="T86" fmla="*/ 33 w 755"/>
                    <a:gd name="T87" fmla="*/ 30 h 724"/>
                    <a:gd name="T88" fmla="*/ 50 w 755"/>
                    <a:gd name="T89" fmla="*/ 16 h 724"/>
                    <a:gd name="T90" fmla="*/ 67 w 755"/>
                    <a:gd name="T91" fmla="*/ 7 h 724"/>
                    <a:gd name="T92" fmla="*/ 87 w 755"/>
                    <a:gd name="T93" fmla="*/ 2 h 724"/>
                    <a:gd name="T94" fmla="*/ 106 w 755"/>
                    <a:gd name="T95" fmla="*/ 0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55" h="724">
                      <a:moveTo>
                        <a:pt x="106" y="0"/>
                      </a:moveTo>
                      <a:lnTo>
                        <a:pt x="129" y="3"/>
                      </a:lnTo>
                      <a:lnTo>
                        <a:pt x="150" y="9"/>
                      </a:lnTo>
                      <a:lnTo>
                        <a:pt x="694" y="262"/>
                      </a:lnTo>
                      <a:lnTo>
                        <a:pt x="715" y="275"/>
                      </a:lnTo>
                      <a:lnTo>
                        <a:pt x="731" y="291"/>
                      </a:lnTo>
                      <a:lnTo>
                        <a:pt x="744" y="312"/>
                      </a:lnTo>
                      <a:lnTo>
                        <a:pt x="752" y="334"/>
                      </a:lnTo>
                      <a:lnTo>
                        <a:pt x="755" y="358"/>
                      </a:lnTo>
                      <a:lnTo>
                        <a:pt x="755" y="366"/>
                      </a:lnTo>
                      <a:lnTo>
                        <a:pt x="752" y="389"/>
                      </a:lnTo>
                      <a:lnTo>
                        <a:pt x="744" y="412"/>
                      </a:lnTo>
                      <a:lnTo>
                        <a:pt x="731" y="431"/>
                      </a:lnTo>
                      <a:lnTo>
                        <a:pt x="715" y="449"/>
                      </a:lnTo>
                      <a:lnTo>
                        <a:pt x="694" y="462"/>
                      </a:lnTo>
                      <a:lnTo>
                        <a:pt x="150" y="714"/>
                      </a:lnTo>
                      <a:lnTo>
                        <a:pt x="129" y="721"/>
                      </a:lnTo>
                      <a:lnTo>
                        <a:pt x="106" y="724"/>
                      </a:lnTo>
                      <a:lnTo>
                        <a:pt x="87" y="722"/>
                      </a:lnTo>
                      <a:lnTo>
                        <a:pt x="67" y="716"/>
                      </a:lnTo>
                      <a:lnTo>
                        <a:pt x="50" y="707"/>
                      </a:lnTo>
                      <a:lnTo>
                        <a:pt x="33" y="694"/>
                      </a:lnTo>
                      <a:lnTo>
                        <a:pt x="19" y="677"/>
                      </a:lnTo>
                      <a:lnTo>
                        <a:pt x="9" y="659"/>
                      </a:lnTo>
                      <a:lnTo>
                        <a:pt x="3" y="640"/>
                      </a:lnTo>
                      <a:lnTo>
                        <a:pt x="0" y="618"/>
                      </a:lnTo>
                      <a:lnTo>
                        <a:pt x="0" y="615"/>
                      </a:lnTo>
                      <a:lnTo>
                        <a:pt x="4" y="591"/>
                      </a:lnTo>
                      <a:lnTo>
                        <a:pt x="11" y="568"/>
                      </a:lnTo>
                      <a:lnTo>
                        <a:pt x="24" y="549"/>
                      </a:lnTo>
                      <a:lnTo>
                        <a:pt x="41" y="532"/>
                      </a:lnTo>
                      <a:lnTo>
                        <a:pt x="62" y="520"/>
                      </a:lnTo>
                      <a:lnTo>
                        <a:pt x="402" y="361"/>
                      </a:lnTo>
                      <a:lnTo>
                        <a:pt x="62" y="204"/>
                      </a:lnTo>
                      <a:lnTo>
                        <a:pt x="41" y="191"/>
                      </a:lnTo>
                      <a:lnTo>
                        <a:pt x="24" y="174"/>
                      </a:lnTo>
                      <a:lnTo>
                        <a:pt x="11" y="154"/>
                      </a:lnTo>
                      <a:lnTo>
                        <a:pt x="4" y="132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3" y="84"/>
                      </a:lnTo>
                      <a:lnTo>
                        <a:pt x="9" y="64"/>
                      </a:lnTo>
                      <a:lnTo>
                        <a:pt x="19" y="46"/>
                      </a:lnTo>
                      <a:lnTo>
                        <a:pt x="33" y="30"/>
                      </a:lnTo>
                      <a:lnTo>
                        <a:pt x="50" y="16"/>
                      </a:lnTo>
                      <a:lnTo>
                        <a:pt x="67" y="7"/>
                      </a:lnTo>
                      <a:lnTo>
                        <a:pt x="87" y="2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EB5230-CD59-4954-BE28-980B34F19F47}"/>
                </a:ext>
              </a:extLst>
            </p:cNvPr>
            <p:cNvGrpSpPr/>
            <p:nvPr/>
          </p:nvGrpSpPr>
          <p:grpSpPr>
            <a:xfrm>
              <a:off x="7211896" y="3050749"/>
              <a:ext cx="584262" cy="591466"/>
              <a:chOff x="6801429" y="2849716"/>
              <a:chExt cx="584262" cy="584262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3261C66E-A03F-4CE7-B13B-6A0C63B9D6EA}"/>
                  </a:ext>
                </a:extLst>
              </p:cNvPr>
              <p:cNvSpPr/>
              <p:nvPr/>
            </p:nvSpPr>
            <p:spPr>
              <a:xfrm>
                <a:off x="6801429" y="2849716"/>
                <a:ext cx="584262" cy="5842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8B13599-B38C-4880-9200-C9ACD6B54558}"/>
                  </a:ext>
                </a:extLst>
              </p:cNvPr>
              <p:cNvGrpSpPr/>
              <p:nvPr/>
            </p:nvGrpSpPr>
            <p:grpSpPr>
              <a:xfrm>
                <a:off x="6900260" y="3002984"/>
                <a:ext cx="421073" cy="324626"/>
                <a:chOff x="4859338" y="3862388"/>
                <a:chExt cx="568325" cy="438151"/>
              </a:xfrm>
              <a:solidFill>
                <a:schemeClr val="bg2"/>
              </a:solidFill>
            </p:grpSpPr>
            <p:sp>
              <p:nvSpPr>
                <p:cNvPr id="325" name="Freeform 150">
                  <a:extLst>
                    <a:ext uri="{FF2B5EF4-FFF2-40B4-BE49-F238E27FC236}">
                      <a16:creationId xmlns:a16="http://schemas.microsoft.com/office/drawing/2014/main" id="{01CCC615-7242-4BBB-815C-C0DF4D185F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9338" y="3862388"/>
                  <a:ext cx="568325" cy="249238"/>
                </a:xfrm>
                <a:custGeom>
                  <a:avLst/>
                  <a:gdLst>
                    <a:gd name="T0" fmla="*/ 1791 w 3582"/>
                    <a:gd name="T1" fmla="*/ 179 h 1414"/>
                    <a:gd name="T2" fmla="*/ 350 w 3582"/>
                    <a:gd name="T3" fmla="*/ 675 h 1414"/>
                    <a:gd name="T4" fmla="*/ 1791 w 3582"/>
                    <a:gd name="T5" fmla="*/ 1233 h 1414"/>
                    <a:gd name="T6" fmla="*/ 3232 w 3582"/>
                    <a:gd name="T7" fmla="*/ 675 h 1414"/>
                    <a:gd name="T8" fmla="*/ 1791 w 3582"/>
                    <a:gd name="T9" fmla="*/ 179 h 1414"/>
                    <a:gd name="T10" fmla="*/ 1780 w 3582"/>
                    <a:gd name="T11" fmla="*/ 0 h 1414"/>
                    <a:gd name="T12" fmla="*/ 1802 w 3582"/>
                    <a:gd name="T13" fmla="*/ 0 h 1414"/>
                    <a:gd name="T14" fmla="*/ 1826 w 3582"/>
                    <a:gd name="T15" fmla="*/ 5 h 1414"/>
                    <a:gd name="T16" fmla="*/ 3520 w 3582"/>
                    <a:gd name="T17" fmla="*/ 589 h 1414"/>
                    <a:gd name="T18" fmla="*/ 3541 w 3582"/>
                    <a:gd name="T19" fmla="*/ 599 h 1414"/>
                    <a:gd name="T20" fmla="*/ 3558 w 3582"/>
                    <a:gd name="T21" fmla="*/ 612 h 1414"/>
                    <a:gd name="T22" fmla="*/ 3571 w 3582"/>
                    <a:gd name="T23" fmla="*/ 629 h 1414"/>
                    <a:gd name="T24" fmla="*/ 3579 w 3582"/>
                    <a:gd name="T25" fmla="*/ 648 h 1414"/>
                    <a:gd name="T26" fmla="*/ 3582 w 3582"/>
                    <a:gd name="T27" fmla="*/ 669 h 1414"/>
                    <a:gd name="T28" fmla="*/ 3580 w 3582"/>
                    <a:gd name="T29" fmla="*/ 689 h 1414"/>
                    <a:gd name="T30" fmla="*/ 3572 w 3582"/>
                    <a:gd name="T31" fmla="*/ 708 h 1414"/>
                    <a:gd name="T32" fmla="*/ 3560 w 3582"/>
                    <a:gd name="T33" fmla="*/ 725 h 1414"/>
                    <a:gd name="T34" fmla="*/ 3545 w 3582"/>
                    <a:gd name="T35" fmla="*/ 739 h 1414"/>
                    <a:gd name="T36" fmla="*/ 3525 w 3582"/>
                    <a:gd name="T37" fmla="*/ 750 h 1414"/>
                    <a:gd name="T38" fmla="*/ 1829 w 3582"/>
                    <a:gd name="T39" fmla="*/ 1407 h 1414"/>
                    <a:gd name="T40" fmla="*/ 1810 w 3582"/>
                    <a:gd name="T41" fmla="*/ 1412 h 1414"/>
                    <a:gd name="T42" fmla="*/ 1791 w 3582"/>
                    <a:gd name="T43" fmla="*/ 1414 h 1414"/>
                    <a:gd name="T44" fmla="*/ 1772 w 3582"/>
                    <a:gd name="T45" fmla="*/ 1412 h 1414"/>
                    <a:gd name="T46" fmla="*/ 1753 w 3582"/>
                    <a:gd name="T47" fmla="*/ 1407 h 1414"/>
                    <a:gd name="T48" fmla="*/ 58 w 3582"/>
                    <a:gd name="T49" fmla="*/ 750 h 1414"/>
                    <a:gd name="T50" fmla="*/ 38 w 3582"/>
                    <a:gd name="T51" fmla="*/ 739 h 1414"/>
                    <a:gd name="T52" fmla="*/ 22 w 3582"/>
                    <a:gd name="T53" fmla="*/ 725 h 1414"/>
                    <a:gd name="T54" fmla="*/ 10 w 3582"/>
                    <a:gd name="T55" fmla="*/ 708 h 1414"/>
                    <a:gd name="T56" fmla="*/ 2 w 3582"/>
                    <a:gd name="T57" fmla="*/ 689 h 1414"/>
                    <a:gd name="T58" fmla="*/ 0 w 3582"/>
                    <a:gd name="T59" fmla="*/ 669 h 1414"/>
                    <a:gd name="T60" fmla="*/ 0 w 3582"/>
                    <a:gd name="T61" fmla="*/ 669 h 1414"/>
                    <a:gd name="T62" fmla="*/ 3 w 3582"/>
                    <a:gd name="T63" fmla="*/ 648 h 1414"/>
                    <a:gd name="T64" fmla="*/ 11 w 3582"/>
                    <a:gd name="T65" fmla="*/ 629 h 1414"/>
                    <a:gd name="T66" fmla="*/ 24 w 3582"/>
                    <a:gd name="T67" fmla="*/ 612 h 1414"/>
                    <a:gd name="T68" fmla="*/ 41 w 3582"/>
                    <a:gd name="T69" fmla="*/ 599 h 1414"/>
                    <a:gd name="T70" fmla="*/ 61 w 3582"/>
                    <a:gd name="T71" fmla="*/ 589 h 1414"/>
                    <a:gd name="T72" fmla="*/ 1757 w 3582"/>
                    <a:gd name="T73" fmla="*/ 5 h 1414"/>
                    <a:gd name="T74" fmla="*/ 1780 w 3582"/>
                    <a:gd name="T75" fmla="*/ 0 h 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82" h="1414">
                      <a:moveTo>
                        <a:pt x="1791" y="179"/>
                      </a:moveTo>
                      <a:lnTo>
                        <a:pt x="350" y="675"/>
                      </a:lnTo>
                      <a:lnTo>
                        <a:pt x="1791" y="1233"/>
                      </a:lnTo>
                      <a:lnTo>
                        <a:pt x="3232" y="675"/>
                      </a:lnTo>
                      <a:lnTo>
                        <a:pt x="1791" y="179"/>
                      </a:lnTo>
                      <a:close/>
                      <a:moveTo>
                        <a:pt x="1780" y="0"/>
                      </a:moveTo>
                      <a:lnTo>
                        <a:pt x="1802" y="0"/>
                      </a:lnTo>
                      <a:lnTo>
                        <a:pt x="1826" y="5"/>
                      </a:lnTo>
                      <a:lnTo>
                        <a:pt x="3520" y="589"/>
                      </a:lnTo>
                      <a:lnTo>
                        <a:pt x="3541" y="599"/>
                      </a:lnTo>
                      <a:lnTo>
                        <a:pt x="3558" y="612"/>
                      </a:lnTo>
                      <a:lnTo>
                        <a:pt x="3571" y="629"/>
                      </a:lnTo>
                      <a:lnTo>
                        <a:pt x="3579" y="648"/>
                      </a:lnTo>
                      <a:lnTo>
                        <a:pt x="3582" y="669"/>
                      </a:lnTo>
                      <a:lnTo>
                        <a:pt x="3580" y="689"/>
                      </a:lnTo>
                      <a:lnTo>
                        <a:pt x="3572" y="708"/>
                      </a:lnTo>
                      <a:lnTo>
                        <a:pt x="3560" y="725"/>
                      </a:lnTo>
                      <a:lnTo>
                        <a:pt x="3545" y="739"/>
                      </a:lnTo>
                      <a:lnTo>
                        <a:pt x="3525" y="750"/>
                      </a:lnTo>
                      <a:lnTo>
                        <a:pt x="1829" y="1407"/>
                      </a:lnTo>
                      <a:lnTo>
                        <a:pt x="1810" y="1412"/>
                      </a:lnTo>
                      <a:lnTo>
                        <a:pt x="1791" y="1414"/>
                      </a:lnTo>
                      <a:lnTo>
                        <a:pt x="1772" y="1412"/>
                      </a:lnTo>
                      <a:lnTo>
                        <a:pt x="1753" y="1407"/>
                      </a:lnTo>
                      <a:lnTo>
                        <a:pt x="58" y="750"/>
                      </a:lnTo>
                      <a:lnTo>
                        <a:pt x="38" y="739"/>
                      </a:lnTo>
                      <a:lnTo>
                        <a:pt x="22" y="725"/>
                      </a:lnTo>
                      <a:lnTo>
                        <a:pt x="10" y="708"/>
                      </a:lnTo>
                      <a:lnTo>
                        <a:pt x="2" y="689"/>
                      </a:lnTo>
                      <a:lnTo>
                        <a:pt x="0" y="669"/>
                      </a:lnTo>
                      <a:lnTo>
                        <a:pt x="0" y="669"/>
                      </a:lnTo>
                      <a:lnTo>
                        <a:pt x="3" y="648"/>
                      </a:lnTo>
                      <a:lnTo>
                        <a:pt x="11" y="629"/>
                      </a:lnTo>
                      <a:lnTo>
                        <a:pt x="24" y="612"/>
                      </a:lnTo>
                      <a:lnTo>
                        <a:pt x="41" y="599"/>
                      </a:lnTo>
                      <a:lnTo>
                        <a:pt x="61" y="589"/>
                      </a:lnTo>
                      <a:lnTo>
                        <a:pt x="1757" y="5"/>
                      </a:lnTo>
                      <a:lnTo>
                        <a:pt x="17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6" name="Freeform 151">
                  <a:extLst>
                    <a:ext uri="{FF2B5EF4-FFF2-40B4-BE49-F238E27FC236}">
                      <a16:creationId xmlns:a16="http://schemas.microsoft.com/office/drawing/2014/main" id="{BA26563F-8971-402D-9714-AD6B36717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338" y="4030663"/>
                  <a:ext cx="568325" cy="147638"/>
                </a:xfrm>
                <a:custGeom>
                  <a:avLst/>
                  <a:gdLst>
                    <a:gd name="T0" fmla="*/ 91 w 3582"/>
                    <a:gd name="T1" fmla="*/ 0 h 837"/>
                    <a:gd name="T2" fmla="*/ 112 w 3582"/>
                    <a:gd name="T3" fmla="*/ 1 h 837"/>
                    <a:gd name="T4" fmla="*/ 133 w 3582"/>
                    <a:gd name="T5" fmla="*/ 7 h 837"/>
                    <a:gd name="T6" fmla="*/ 1791 w 3582"/>
                    <a:gd name="T7" fmla="*/ 648 h 837"/>
                    <a:gd name="T8" fmla="*/ 3449 w 3582"/>
                    <a:gd name="T9" fmla="*/ 7 h 837"/>
                    <a:gd name="T10" fmla="*/ 3470 w 3582"/>
                    <a:gd name="T11" fmla="*/ 1 h 837"/>
                    <a:gd name="T12" fmla="*/ 3491 w 3582"/>
                    <a:gd name="T13" fmla="*/ 0 h 837"/>
                    <a:gd name="T14" fmla="*/ 3512 w 3582"/>
                    <a:gd name="T15" fmla="*/ 3 h 837"/>
                    <a:gd name="T16" fmla="*/ 3532 w 3582"/>
                    <a:gd name="T17" fmla="*/ 10 h 837"/>
                    <a:gd name="T18" fmla="*/ 3549 w 3582"/>
                    <a:gd name="T19" fmla="*/ 21 h 837"/>
                    <a:gd name="T20" fmla="*/ 3564 w 3582"/>
                    <a:gd name="T21" fmla="*/ 35 h 837"/>
                    <a:gd name="T22" fmla="*/ 3575 w 3582"/>
                    <a:gd name="T23" fmla="*/ 52 h 837"/>
                    <a:gd name="T24" fmla="*/ 3581 w 3582"/>
                    <a:gd name="T25" fmla="*/ 71 h 837"/>
                    <a:gd name="T26" fmla="*/ 3582 w 3582"/>
                    <a:gd name="T27" fmla="*/ 90 h 837"/>
                    <a:gd name="T28" fmla="*/ 3579 w 3582"/>
                    <a:gd name="T29" fmla="*/ 109 h 837"/>
                    <a:gd name="T30" fmla="*/ 3571 w 3582"/>
                    <a:gd name="T31" fmla="*/ 126 h 837"/>
                    <a:gd name="T32" fmla="*/ 3559 w 3582"/>
                    <a:gd name="T33" fmla="*/ 142 h 837"/>
                    <a:gd name="T34" fmla="*/ 3544 w 3582"/>
                    <a:gd name="T35" fmla="*/ 155 h 837"/>
                    <a:gd name="T36" fmla="*/ 3525 w 3582"/>
                    <a:gd name="T37" fmla="*/ 165 h 837"/>
                    <a:gd name="T38" fmla="*/ 1791 w 3582"/>
                    <a:gd name="T39" fmla="*/ 837 h 837"/>
                    <a:gd name="T40" fmla="*/ 58 w 3582"/>
                    <a:gd name="T41" fmla="*/ 165 h 837"/>
                    <a:gd name="T42" fmla="*/ 39 w 3582"/>
                    <a:gd name="T43" fmla="*/ 155 h 837"/>
                    <a:gd name="T44" fmla="*/ 23 w 3582"/>
                    <a:gd name="T45" fmla="*/ 142 h 837"/>
                    <a:gd name="T46" fmla="*/ 11 w 3582"/>
                    <a:gd name="T47" fmla="*/ 126 h 837"/>
                    <a:gd name="T48" fmla="*/ 3 w 3582"/>
                    <a:gd name="T49" fmla="*/ 109 h 837"/>
                    <a:gd name="T50" fmla="*/ 0 w 3582"/>
                    <a:gd name="T51" fmla="*/ 90 h 837"/>
                    <a:gd name="T52" fmla="*/ 1 w 3582"/>
                    <a:gd name="T53" fmla="*/ 71 h 837"/>
                    <a:gd name="T54" fmla="*/ 8 w 3582"/>
                    <a:gd name="T55" fmla="*/ 52 h 837"/>
                    <a:gd name="T56" fmla="*/ 19 w 3582"/>
                    <a:gd name="T57" fmla="*/ 35 h 837"/>
                    <a:gd name="T58" fmla="*/ 33 w 3582"/>
                    <a:gd name="T59" fmla="*/ 21 h 837"/>
                    <a:gd name="T60" fmla="*/ 51 w 3582"/>
                    <a:gd name="T61" fmla="*/ 10 h 837"/>
                    <a:gd name="T62" fmla="*/ 70 w 3582"/>
                    <a:gd name="T63" fmla="*/ 3 h 837"/>
                    <a:gd name="T64" fmla="*/ 91 w 3582"/>
                    <a:gd name="T65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82" h="837">
                      <a:moveTo>
                        <a:pt x="91" y="0"/>
                      </a:moveTo>
                      <a:lnTo>
                        <a:pt x="112" y="1"/>
                      </a:lnTo>
                      <a:lnTo>
                        <a:pt x="133" y="7"/>
                      </a:lnTo>
                      <a:lnTo>
                        <a:pt x="1791" y="648"/>
                      </a:lnTo>
                      <a:lnTo>
                        <a:pt x="3449" y="7"/>
                      </a:lnTo>
                      <a:lnTo>
                        <a:pt x="3470" y="1"/>
                      </a:lnTo>
                      <a:lnTo>
                        <a:pt x="3491" y="0"/>
                      </a:lnTo>
                      <a:lnTo>
                        <a:pt x="3512" y="3"/>
                      </a:lnTo>
                      <a:lnTo>
                        <a:pt x="3532" y="10"/>
                      </a:lnTo>
                      <a:lnTo>
                        <a:pt x="3549" y="21"/>
                      </a:lnTo>
                      <a:lnTo>
                        <a:pt x="3564" y="35"/>
                      </a:lnTo>
                      <a:lnTo>
                        <a:pt x="3575" y="52"/>
                      </a:lnTo>
                      <a:lnTo>
                        <a:pt x="3581" y="71"/>
                      </a:lnTo>
                      <a:lnTo>
                        <a:pt x="3582" y="90"/>
                      </a:lnTo>
                      <a:lnTo>
                        <a:pt x="3579" y="109"/>
                      </a:lnTo>
                      <a:lnTo>
                        <a:pt x="3571" y="126"/>
                      </a:lnTo>
                      <a:lnTo>
                        <a:pt x="3559" y="142"/>
                      </a:lnTo>
                      <a:lnTo>
                        <a:pt x="3544" y="155"/>
                      </a:lnTo>
                      <a:lnTo>
                        <a:pt x="3525" y="165"/>
                      </a:lnTo>
                      <a:lnTo>
                        <a:pt x="1791" y="837"/>
                      </a:lnTo>
                      <a:lnTo>
                        <a:pt x="58" y="165"/>
                      </a:lnTo>
                      <a:lnTo>
                        <a:pt x="39" y="155"/>
                      </a:lnTo>
                      <a:lnTo>
                        <a:pt x="23" y="142"/>
                      </a:lnTo>
                      <a:lnTo>
                        <a:pt x="11" y="126"/>
                      </a:lnTo>
                      <a:lnTo>
                        <a:pt x="3" y="109"/>
                      </a:lnTo>
                      <a:lnTo>
                        <a:pt x="0" y="90"/>
                      </a:lnTo>
                      <a:lnTo>
                        <a:pt x="1" y="71"/>
                      </a:lnTo>
                      <a:lnTo>
                        <a:pt x="8" y="52"/>
                      </a:lnTo>
                      <a:lnTo>
                        <a:pt x="19" y="35"/>
                      </a:lnTo>
                      <a:lnTo>
                        <a:pt x="33" y="21"/>
                      </a:lnTo>
                      <a:lnTo>
                        <a:pt x="51" y="10"/>
                      </a:lnTo>
                      <a:lnTo>
                        <a:pt x="70" y="3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7" name="Freeform 152">
                  <a:extLst>
                    <a:ext uri="{FF2B5EF4-FFF2-40B4-BE49-F238E27FC236}">
                      <a16:creationId xmlns:a16="http://schemas.microsoft.com/office/drawing/2014/main" id="{02F9C0C5-D2E4-4EC9-BD80-221F64D9A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338" y="4092576"/>
                  <a:ext cx="568325" cy="147638"/>
                </a:xfrm>
                <a:custGeom>
                  <a:avLst/>
                  <a:gdLst>
                    <a:gd name="T0" fmla="*/ 3491 w 3582"/>
                    <a:gd name="T1" fmla="*/ 0 h 837"/>
                    <a:gd name="T2" fmla="*/ 3512 w 3582"/>
                    <a:gd name="T3" fmla="*/ 3 h 837"/>
                    <a:gd name="T4" fmla="*/ 3532 w 3582"/>
                    <a:gd name="T5" fmla="*/ 10 h 837"/>
                    <a:gd name="T6" fmla="*/ 3549 w 3582"/>
                    <a:gd name="T7" fmla="*/ 21 h 837"/>
                    <a:gd name="T8" fmla="*/ 3564 w 3582"/>
                    <a:gd name="T9" fmla="*/ 35 h 837"/>
                    <a:gd name="T10" fmla="*/ 3575 w 3582"/>
                    <a:gd name="T11" fmla="*/ 52 h 837"/>
                    <a:gd name="T12" fmla="*/ 3581 w 3582"/>
                    <a:gd name="T13" fmla="*/ 71 h 837"/>
                    <a:gd name="T14" fmla="*/ 3582 w 3582"/>
                    <a:gd name="T15" fmla="*/ 92 h 837"/>
                    <a:gd name="T16" fmla="*/ 3579 w 3582"/>
                    <a:gd name="T17" fmla="*/ 110 h 837"/>
                    <a:gd name="T18" fmla="*/ 3571 w 3582"/>
                    <a:gd name="T19" fmla="*/ 128 h 837"/>
                    <a:gd name="T20" fmla="*/ 3559 w 3582"/>
                    <a:gd name="T21" fmla="*/ 143 h 837"/>
                    <a:gd name="T22" fmla="*/ 3544 w 3582"/>
                    <a:gd name="T23" fmla="*/ 156 h 837"/>
                    <a:gd name="T24" fmla="*/ 3525 w 3582"/>
                    <a:gd name="T25" fmla="*/ 166 h 837"/>
                    <a:gd name="T26" fmla="*/ 1791 w 3582"/>
                    <a:gd name="T27" fmla="*/ 837 h 837"/>
                    <a:gd name="T28" fmla="*/ 58 w 3582"/>
                    <a:gd name="T29" fmla="*/ 166 h 837"/>
                    <a:gd name="T30" fmla="*/ 39 w 3582"/>
                    <a:gd name="T31" fmla="*/ 156 h 837"/>
                    <a:gd name="T32" fmla="*/ 23 w 3582"/>
                    <a:gd name="T33" fmla="*/ 143 h 837"/>
                    <a:gd name="T34" fmla="*/ 11 w 3582"/>
                    <a:gd name="T35" fmla="*/ 128 h 837"/>
                    <a:gd name="T36" fmla="*/ 3 w 3582"/>
                    <a:gd name="T37" fmla="*/ 110 h 837"/>
                    <a:gd name="T38" fmla="*/ 0 w 3582"/>
                    <a:gd name="T39" fmla="*/ 92 h 837"/>
                    <a:gd name="T40" fmla="*/ 1 w 3582"/>
                    <a:gd name="T41" fmla="*/ 71 h 837"/>
                    <a:gd name="T42" fmla="*/ 8 w 3582"/>
                    <a:gd name="T43" fmla="*/ 52 h 837"/>
                    <a:gd name="T44" fmla="*/ 19 w 3582"/>
                    <a:gd name="T45" fmla="*/ 35 h 837"/>
                    <a:gd name="T46" fmla="*/ 33 w 3582"/>
                    <a:gd name="T47" fmla="*/ 21 h 837"/>
                    <a:gd name="T48" fmla="*/ 51 w 3582"/>
                    <a:gd name="T49" fmla="*/ 10 h 837"/>
                    <a:gd name="T50" fmla="*/ 70 w 3582"/>
                    <a:gd name="T51" fmla="*/ 3 h 837"/>
                    <a:gd name="T52" fmla="*/ 91 w 3582"/>
                    <a:gd name="T53" fmla="*/ 0 h 837"/>
                    <a:gd name="T54" fmla="*/ 112 w 3582"/>
                    <a:gd name="T55" fmla="*/ 1 h 837"/>
                    <a:gd name="T56" fmla="*/ 133 w 3582"/>
                    <a:gd name="T57" fmla="*/ 7 h 837"/>
                    <a:gd name="T58" fmla="*/ 1791 w 3582"/>
                    <a:gd name="T59" fmla="*/ 650 h 837"/>
                    <a:gd name="T60" fmla="*/ 3449 w 3582"/>
                    <a:gd name="T61" fmla="*/ 7 h 837"/>
                    <a:gd name="T62" fmla="*/ 3470 w 3582"/>
                    <a:gd name="T63" fmla="*/ 1 h 837"/>
                    <a:gd name="T64" fmla="*/ 3491 w 3582"/>
                    <a:gd name="T65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82" h="837">
                      <a:moveTo>
                        <a:pt x="3491" y="0"/>
                      </a:moveTo>
                      <a:lnTo>
                        <a:pt x="3512" y="3"/>
                      </a:lnTo>
                      <a:lnTo>
                        <a:pt x="3532" y="10"/>
                      </a:lnTo>
                      <a:lnTo>
                        <a:pt x="3549" y="21"/>
                      </a:lnTo>
                      <a:lnTo>
                        <a:pt x="3564" y="35"/>
                      </a:lnTo>
                      <a:lnTo>
                        <a:pt x="3575" y="52"/>
                      </a:lnTo>
                      <a:lnTo>
                        <a:pt x="3581" y="71"/>
                      </a:lnTo>
                      <a:lnTo>
                        <a:pt x="3582" y="92"/>
                      </a:lnTo>
                      <a:lnTo>
                        <a:pt x="3579" y="110"/>
                      </a:lnTo>
                      <a:lnTo>
                        <a:pt x="3571" y="128"/>
                      </a:lnTo>
                      <a:lnTo>
                        <a:pt x="3559" y="143"/>
                      </a:lnTo>
                      <a:lnTo>
                        <a:pt x="3544" y="156"/>
                      </a:lnTo>
                      <a:lnTo>
                        <a:pt x="3525" y="166"/>
                      </a:lnTo>
                      <a:lnTo>
                        <a:pt x="1791" y="837"/>
                      </a:lnTo>
                      <a:lnTo>
                        <a:pt x="58" y="166"/>
                      </a:lnTo>
                      <a:lnTo>
                        <a:pt x="39" y="156"/>
                      </a:lnTo>
                      <a:lnTo>
                        <a:pt x="23" y="143"/>
                      </a:lnTo>
                      <a:lnTo>
                        <a:pt x="11" y="128"/>
                      </a:lnTo>
                      <a:lnTo>
                        <a:pt x="3" y="110"/>
                      </a:lnTo>
                      <a:lnTo>
                        <a:pt x="0" y="92"/>
                      </a:lnTo>
                      <a:lnTo>
                        <a:pt x="1" y="71"/>
                      </a:lnTo>
                      <a:lnTo>
                        <a:pt x="8" y="52"/>
                      </a:lnTo>
                      <a:lnTo>
                        <a:pt x="19" y="35"/>
                      </a:lnTo>
                      <a:lnTo>
                        <a:pt x="33" y="21"/>
                      </a:lnTo>
                      <a:lnTo>
                        <a:pt x="51" y="10"/>
                      </a:lnTo>
                      <a:lnTo>
                        <a:pt x="70" y="3"/>
                      </a:lnTo>
                      <a:lnTo>
                        <a:pt x="91" y="0"/>
                      </a:lnTo>
                      <a:lnTo>
                        <a:pt x="112" y="1"/>
                      </a:lnTo>
                      <a:lnTo>
                        <a:pt x="133" y="7"/>
                      </a:lnTo>
                      <a:lnTo>
                        <a:pt x="1791" y="650"/>
                      </a:lnTo>
                      <a:lnTo>
                        <a:pt x="3449" y="7"/>
                      </a:lnTo>
                      <a:lnTo>
                        <a:pt x="3470" y="1"/>
                      </a:lnTo>
                      <a:lnTo>
                        <a:pt x="34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  <p:sp>
              <p:nvSpPr>
                <p:cNvPr id="328" name="Freeform 153">
                  <a:extLst>
                    <a:ext uri="{FF2B5EF4-FFF2-40B4-BE49-F238E27FC236}">
                      <a16:creationId xmlns:a16="http://schemas.microsoft.com/office/drawing/2014/main" id="{1A3208DC-9459-4E2A-8DDF-B6BF6257A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338" y="4152901"/>
                  <a:ext cx="568325" cy="147638"/>
                </a:xfrm>
                <a:custGeom>
                  <a:avLst/>
                  <a:gdLst>
                    <a:gd name="T0" fmla="*/ 91 w 3582"/>
                    <a:gd name="T1" fmla="*/ 0 h 838"/>
                    <a:gd name="T2" fmla="*/ 112 w 3582"/>
                    <a:gd name="T3" fmla="*/ 2 h 838"/>
                    <a:gd name="T4" fmla="*/ 133 w 3582"/>
                    <a:gd name="T5" fmla="*/ 8 h 838"/>
                    <a:gd name="T6" fmla="*/ 1791 w 3582"/>
                    <a:gd name="T7" fmla="*/ 650 h 838"/>
                    <a:gd name="T8" fmla="*/ 3449 w 3582"/>
                    <a:gd name="T9" fmla="*/ 8 h 838"/>
                    <a:gd name="T10" fmla="*/ 3470 w 3582"/>
                    <a:gd name="T11" fmla="*/ 2 h 838"/>
                    <a:gd name="T12" fmla="*/ 3491 w 3582"/>
                    <a:gd name="T13" fmla="*/ 1 h 838"/>
                    <a:gd name="T14" fmla="*/ 3512 w 3582"/>
                    <a:gd name="T15" fmla="*/ 5 h 838"/>
                    <a:gd name="T16" fmla="*/ 3532 w 3582"/>
                    <a:gd name="T17" fmla="*/ 12 h 838"/>
                    <a:gd name="T18" fmla="*/ 3549 w 3582"/>
                    <a:gd name="T19" fmla="*/ 22 h 838"/>
                    <a:gd name="T20" fmla="*/ 3564 w 3582"/>
                    <a:gd name="T21" fmla="*/ 36 h 838"/>
                    <a:gd name="T22" fmla="*/ 3575 w 3582"/>
                    <a:gd name="T23" fmla="*/ 54 h 838"/>
                    <a:gd name="T24" fmla="*/ 3581 w 3582"/>
                    <a:gd name="T25" fmla="*/ 73 h 838"/>
                    <a:gd name="T26" fmla="*/ 3582 w 3582"/>
                    <a:gd name="T27" fmla="*/ 92 h 838"/>
                    <a:gd name="T28" fmla="*/ 3579 w 3582"/>
                    <a:gd name="T29" fmla="*/ 111 h 838"/>
                    <a:gd name="T30" fmla="*/ 3571 w 3582"/>
                    <a:gd name="T31" fmla="*/ 128 h 838"/>
                    <a:gd name="T32" fmla="*/ 3559 w 3582"/>
                    <a:gd name="T33" fmla="*/ 144 h 838"/>
                    <a:gd name="T34" fmla="*/ 3544 w 3582"/>
                    <a:gd name="T35" fmla="*/ 157 h 838"/>
                    <a:gd name="T36" fmla="*/ 3525 w 3582"/>
                    <a:gd name="T37" fmla="*/ 167 h 838"/>
                    <a:gd name="T38" fmla="*/ 1791 w 3582"/>
                    <a:gd name="T39" fmla="*/ 838 h 838"/>
                    <a:gd name="T40" fmla="*/ 58 w 3582"/>
                    <a:gd name="T41" fmla="*/ 167 h 838"/>
                    <a:gd name="T42" fmla="*/ 39 w 3582"/>
                    <a:gd name="T43" fmla="*/ 157 h 838"/>
                    <a:gd name="T44" fmla="*/ 23 w 3582"/>
                    <a:gd name="T45" fmla="*/ 144 h 838"/>
                    <a:gd name="T46" fmla="*/ 11 w 3582"/>
                    <a:gd name="T47" fmla="*/ 128 h 838"/>
                    <a:gd name="T48" fmla="*/ 3 w 3582"/>
                    <a:gd name="T49" fmla="*/ 111 h 838"/>
                    <a:gd name="T50" fmla="*/ 0 w 3582"/>
                    <a:gd name="T51" fmla="*/ 92 h 838"/>
                    <a:gd name="T52" fmla="*/ 1 w 3582"/>
                    <a:gd name="T53" fmla="*/ 73 h 838"/>
                    <a:gd name="T54" fmla="*/ 8 w 3582"/>
                    <a:gd name="T55" fmla="*/ 54 h 838"/>
                    <a:gd name="T56" fmla="*/ 19 w 3582"/>
                    <a:gd name="T57" fmla="*/ 36 h 838"/>
                    <a:gd name="T58" fmla="*/ 33 w 3582"/>
                    <a:gd name="T59" fmla="*/ 22 h 838"/>
                    <a:gd name="T60" fmla="*/ 51 w 3582"/>
                    <a:gd name="T61" fmla="*/ 12 h 838"/>
                    <a:gd name="T62" fmla="*/ 70 w 3582"/>
                    <a:gd name="T63" fmla="*/ 4 h 838"/>
                    <a:gd name="T64" fmla="*/ 91 w 3582"/>
                    <a:gd name="T65" fmla="*/ 0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82" h="838">
                      <a:moveTo>
                        <a:pt x="91" y="0"/>
                      </a:moveTo>
                      <a:lnTo>
                        <a:pt x="112" y="2"/>
                      </a:lnTo>
                      <a:lnTo>
                        <a:pt x="133" y="8"/>
                      </a:lnTo>
                      <a:lnTo>
                        <a:pt x="1791" y="650"/>
                      </a:lnTo>
                      <a:lnTo>
                        <a:pt x="3449" y="8"/>
                      </a:lnTo>
                      <a:lnTo>
                        <a:pt x="3470" y="2"/>
                      </a:lnTo>
                      <a:lnTo>
                        <a:pt x="3491" y="1"/>
                      </a:lnTo>
                      <a:lnTo>
                        <a:pt x="3512" y="5"/>
                      </a:lnTo>
                      <a:lnTo>
                        <a:pt x="3532" y="12"/>
                      </a:lnTo>
                      <a:lnTo>
                        <a:pt x="3549" y="22"/>
                      </a:lnTo>
                      <a:lnTo>
                        <a:pt x="3564" y="36"/>
                      </a:lnTo>
                      <a:lnTo>
                        <a:pt x="3575" y="54"/>
                      </a:lnTo>
                      <a:lnTo>
                        <a:pt x="3581" y="73"/>
                      </a:lnTo>
                      <a:lnTo>
                        <a:pt x="3582" y="92"/>
                      </a:lnTo>
                      <a:lnTo>
                        <a:pt x="3579" y="111"/>
                      </a:lnTo>
                      <a:lnTo>
                        <a:pt x="3571" y="128"/>
                      </a:lnTo>
                      <a:lnTo>
                        <a:pt x="3559" y="144"/>
                      </a:lnTo>
                      <a:lnTo>
                        <a:pt x="3544" y="157"/>
                      </a:lnTo>
                      <a:lnTo>
                        <a:pt x="3525" y="167"/>
                      </a:lnTo>
                      <a:lnTo>
                        <a:pt x="1791" y="838"/>
                      </a:lnTo>
                      <a:lnTo>
                        <a:pt x="58" y="167"/>
                      </a:lnTo>
                      <a:lnTo>
                        <a:pt x="39" y="157"/>
                      </a:lnTo>
                      <a:lnTo>
                        <a:pt x="23" y="144"/>
                      </a:lnTo>
                      <a:lnTo>
                        <a:pt x="11" y="128"/>
                      </a:lnTo>
                      <a:lnTo>
                        <a:pt x="3" y="111"/>
                      </a:lnTo>
                      <a:lnTo>
                        <a:pt x="0" y="92"/>
                      </a:lnTo>
                      <a:lnTo>
                        <a:pt x="1" y="73"/>
                      </a:lnTo>
                      <a:lnTo>
                        <a:pt x="8" y="54"/>
                      </a:lnTo>
                      <a:lnTo>
                        <a:pt x="19" y="36"/>
                      </a:lnTo>
                      <a:lnTo>
                        <a:pt x="33" y="22"/>
                      </a:lnTo>
                      <a:lnTo>
                        <a:pt x="51" y="12"/>
                      </a:lnTo>
                      <a:lnTo>
                        <a:pt x="70" y="4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400" dirty="0"/>
                </a:p>
              </p:txBody>
            </p:sp>
          </p:grp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67D97A1F-707B-4778-8005-F8C92CBE4EDC}"/>
                </a:ext>
              </a:extLst>
            </p:cNvPr>
            <p:cNvSpPr/>
            <p:nvPr/>
          </p:nvSpPr>
          <p:spPr>
            <a:xfrm>
              <a:off x="1129916" y="2065795"/>
              <a:ext cx="1296727" cy="1312716"/>
            </a:xfrm>
            <a:prstGeom prst="arc">
              <a:avLst>
                <a:gd name="adj1" fmla="val 9048070"/>
                <a:gd name="adj2" fmla="val 1752597"/>
              </a:avLst>
            </a:prstGeom>
            <a:ln w="269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CCBE7A5-1096-4215-956D-0B4A8AFA7C9D}"/>
                </a:ext>
              </a:extLst>
            </p:cNvPr>
            <p:cNvCxnSpPr/>
            <p:nvPr/>
          </p:nvCxnSpPr>
          <p:spPr>
            <a:xfrm flipV="1">
              <a:off x="1751486" y="1483480"/>
              <a:ext cx="0" cy="481051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73CC43-E5C9-4EB7-A769-7290E5A3DD99}"/>
                </a:ext>
              </a:extLst>
            </p:cNvPr>
            <p:cNvSpPr/>
            <p:nvPr/>
          </p:nvSpPr>
          <p:spPr>
            <a:xfrm>
              <a:off x="1509878" y="2384713"/>
              <a:ext cx="584262" cy="59146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173295EB-7402-4EDA-8791-7A83DC453EEB}"/>
                </a:ext>
              </a:extLst>
            </p:cNvPr>
            <p:cNvSpPr/>
            <p:nvPr/>
          </p:nvSpPr>
          <p:spPr>
            <a:xfrm>
              <a:off x="1652620" y="2512586"/>
              <a:ext cx="260598" cy="300214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C1B046-004C-49C0-9914-41C0311BF39A}"/>
                </a:ext>
              </a:extLst>
            </p:cNvPr>
            <p:cNvSpPr txBox="1"/>
            <p:nvPr/>
          </p:nvSpPr>
          <p:spPr>
            <a:xfrm>
              <a:off x="148848" y="1294268"/>
              <a:ext cx="14873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Supply 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Installation &amp; Commissioning  Daily Operations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92B0A9A-FF0E-4D59-9990-1CA6C3AD5AB0}"/>
                </a:ext>
              </a:extLst>
            </p:cNvPr>
            <p:cNvSpPr txBox="1"/>
            <p:nvPr/>
          </p:nvSpPr>
          <p:spPr>
            <a:xfrm>
              <a:off x="272085" y="1108137"/>
              <a:ext cx="1364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Autoclave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766987" cy="1143000"/>
          </a:xfrm>
        </p:spPr>
        <p:txBody>
          <a:bodyPr>
            <a:normAutofit/>
          </a:bodyPr>
          <a:lstStyle/>
          <a:p>
            <a:r>
              <a:rPr lang="en-US" dirty="0"/>
              <a:t>Training &amp; Capacity Building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A4317C2-1945-425C-8942-7FC06109AA00}"/>
              </a:ext>
            </a:extLst>
          </p:cNvPr>
          <p:cNvGrpSpPr/>
          <p:nvPr/>
        </p:nvGrpSpPr>
        <p:grpSpPr>
          <a:xfrm>
            <a:off x="-2846" y="1141830"/>
            <a:ext cx="11216649" cy="63193"/>
            <a:chOff x="2055030" y="1463669"/>
            <a:chExt cx="2304256" cy="544908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8BB5332C-7C1A-406B-8B48-E0AE12F466D8}"/>
                </a:ext>
              </a:extLst>
            </p:cNvPr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65D34BC-3060-40AA-8D41-87FC0805EF3B}"/>
                </a:ext>
              </a:extLst>
            </p:cNvPr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533217E-9966-4062-BC9A-76D00DCB33CE}"/>
                </a:ext>
              </a:extLst>
            </p:cNvPr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4C01E15-81EC-4352-B5FC-075C14A632CF}"/>
                </a:ext>
              </a:extLst>
            </p:cNvPr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15DAE5-300A-4E8F-94AC-7158FCD48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488599"/>
              </p:ext>
            </p:extLst>
          </p:nvPr>
        </p:nvGraphicFramePr>
        <p:xfrm>
          <a:off x="396950" y="1351262"/>
          <a:ext cx="10816853" cy="477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7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499" y="1168707"/>
            <a:ext cx="10741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1600" dirty="0">
                <a:solidFill>
                  <a:prstClr val="white"/>
                </a:solidFill>
                <a:latin typeface="Source Sans Pro" panose="020B0503030403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The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533" y="557083"/>
            <a:ext cx="107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dirty="0">
                <a:solidFill>
                  <a:prstClr val="white"/>
                </a:solidFill>
                <a:latin typeface="Source Sans Pro" panose="020B0503030403020204" pitchFamily="34" charset="0"/>
                <a:ea typeface="Roboto" pitchFamily="2" charset="0"/>
                <a:cs typeface="Roboto" panose="02000000000000000000" pitchFamily="2" charset="0"/>
              </a:rPr>
              <a:t>Hospital Waste Management</a:t>
            </a:r>
            <a:endParaRPr lang="es-VE" sz="3600" dirty="0">
              <a:solidFill>
                <a:prstClr val="white"/>
              </a:solidFill>
              <a:latin typeface="Source Sans Pro" panose="020B0503030403020204" pitchFamily="34" charset="0"/>
              <a:ea typeface="Roboto" pitchFamily="2" charset="0"/>
              <a:cs typeface="Roboto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00749" y="1928381"/>
            <a:ext cx="190503" cy="4929619"/>
            <a:chOff x="6000748" y="1928382"/>
            <a:chExt cx="190502" cy="4929618"/>
          </a:xfrm>
        </p:grpSpPr>
        <p:cxnSp>
          <p:nvCxnSpPr>
            <p:cNvPr id="16" name="Straight Connector 15"/>
            <p:cNvCxnSpPr>
              <a:stCxn id="17" idx="4"/>
            </p:cNvCxnSpPr>
            <p:nvPr/>
          </p:nvCxnSpPr>
          <p:spPr>
            <a:xfrm>
              <a:off x="6095999" y="2118884"/>
              <a:ext cx="0" cy="473911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000748" y="1928382"/>
              <a:ext cx="190502" cy="190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6F045-19C0-43E0-9B10-29B83FBED08B}"/>
              </a:ext>
            </a:extLst>
          </p:cNvPr>
          <p:cNvGrpSpPr/>
          <p:nvPr/>
        </p:nvGrpSpPr>
        <p:grpSpPr>
          <a:xfrm>
            <a:off x="5936797" y="2239048"/>
            <a:ext cx="3786192" cy="1569660"/>
            <a:chOff x="4452598" y="1679285"/>
            <a:chExt cx="2839644" cy="1177245"/>
          </a:xfrm>
        </p:grpSpPr>
        <p:grpSp>
          <p:nvGrpSpPr>
            <p:cNvPr id="44" name="Group 43"/>
            <p:cNvGrpSpPr/>
            <p:nvPr/>
          </p:nvGrpSpPr>
          <p:grpSpPr>
            <a:xfrm>
              <a:off x="4452598" y="1929215"/>
              <a:ext cx="537533" cy="238805"/>
              <a:chOff x="5936797" y="2580042"/>
              <a:chExt cx="716710" cy="318407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049521" y="1679285"/>
              <a:ext cx="1242721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4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Placement of Yellow Bags at Ward Level Yellow Bins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BE6C3C-F011-49B7-ADB2-3E4A111B1DBA}"/>
              </a:ext>
            </a:extLst>
          </p:cNvPr>
          <p:cNvGrpSpPr/>
          <p:nvPr/>
        </p:nvGrpSpPr>
        <p:grpSpPr>
          <a:xfrm>
            <a:off x="2059316" y="3619910"/>
            <a:ext cx="4195891" cy="1200328"/>
            <a:chOff x="1544487" y="2714933"/>
            <a:chExt cx="3146918" cy="900246"/>
          </a:xfrm>
        </p:grpSpPr>
        <p:sp>
          <p:nvSpPr>
            <p:cNvPr id="42" name="Rectangle 41"/>
            <p:cNvSpPr/>
            <p:nvPr/>
          </p:nvSpPr>
          <p:spPr>
            <a:xfrm>
              <a:off x="1544487" y="2714933"/>
              <a:ext cx="1559569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Collection of bags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Once filled 3/4th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After 24 Hours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 rot="10800000">
              <a:off x="4164625" y="2895617"/>
              <a:ext cx="526780" cy="238804"/>
              <a:chOff x="5936797" y="4708545"/>
              <a:chExt cx="702373" cy="318406"/>
            </a:xfrm>
            <a:solidFill>
              <a:schemeClr val="accent3"/>
            </a:solidFill>
          </p:grpSpPr>
          <p:sp>
            <p:nvSpPr>
              <p:cNvPr id="46" name="Isosceles Triangle 45"/>
              <p:cNvSpPr/>
              <p:nvPr/>
            </p:nvSpPr>
            <p:spPr>
              <a:xfrm rot="5400000">
                <a:off x="6249987" y="4637768"/>
                <a:ext cx="316106" cy="46226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6C65F-0751-4A78-B0E5-FAE00C0DA121}"/>
              </a:ext>
            </a:extLst>
          </p:cNvPr>
          <p:cNvGrpSpPr/>
          <p:nvPr/>
        </p:nvGrpSpPr>
        <p:grpSpPr>
          <a:xfrm>
            <a:off x="5903979" y="4797296"/>
            <a:ext cx="3786192" cy="1200329"/>
            <a:chOff x="4427984" y="3597975"/>
            <a:chExt cx="2839644" cy="90024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C4C196-68A2-48CF-886A-23F01A67802A}"/>
                </a:ext>
              </a:extLst>
            </p:cNvPr>
            <p:cNvGrpSpPr/>
            <p:nvPr/>
          </p:nvGrpSpPr>
          <p:grpSpPr>
            <a:xfrm>
              <a:off x="4427984" y="3847905"/>
              <a:ext cx="537533" cy="238805"/>
              <a:chOff x="5936797" y="2580042"/>
              <a:chExt cx="716710" cy="318407"/>
            </a:xfrm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0B4F0886-9573-4FFF-A56A-70FDB4FD8D10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A6CF3DC-85E0-4EB2-B005-1910A7D3E61D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5AC38C-8256-4726-8225-E3330918DF28}"/>
                </a:ext>
              </a:extLst>
            </p:cNvPr>
            <p:cNvSpPr/>
            <p:nvPr/>
          </p:nvSpPr>
          <p:spPr>
            <a:xfrm>
              <a:off x="6024907" y="3597975"/>
              <a:ext cx="1242721" cy="900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4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Placement of Sharp Box at Ward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130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16448"/>
          <a:stretch/>
        </p:blipFill>
        <p:spPr>
          <a:xfrm>
            <a:off x="7274257" y="235566"/>
            <a:ext cx="4681182" cy="567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Half Frame 5"/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069" y="235566"/>
            <a:ext cx="11600597" cy="6492780"/>
          </a:xfrm>
          <a:prstGeom prst="roundRect">
            <a:avLst>
              <a:gd name="adj" fmla="val 28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71553866"/>
              </p:ext>
            </p:extLst>
          </p:nvPr>
        </p:nvGraphicFramePr>
        <p:xfrm>
          <a:off x="518615" y="378516"/>
          <a:ext cx="10796987" cy="626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28F744-FAAB-406C-95FB-F45DBC0D9D15}"/>
              </a:ext>
            </a:extLst>
          </p:cNvPr>
          <p:cNvSpPr txBox="1"/>
          <p:nvPr/>
        </p:nvSpPr>
        <p:spPr>
          <a:xfrm>
            <a:off x="2775055" y="3095178"/>
            <a:ext cx="6065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Project Need</a:t>
            </a:r>
            <a:endParaRPr lang="x-none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8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5999" y="0"/>
            <a:ext cx="0" cy="685800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589DD8C-22DD-4FD1-9B88-3B1467871A44}"/>
              </a:ext>
            </a:extLst>
          </p:cNvPr>
          <p:cNvGrpSpPr/>
          <p:nvPr/>
        </p:nvGrpSpPr>
        <p:grpSpPr>
          <a:xfrm>
            <a:off x="5936797" y="338956"/>
            <a:ext cx="3786192" cy="1015663"/>
            <a:chOff x="4452598" y="254216"/>
            <a:chExt cx="2839644" cy="76174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286C80-AAD8-4E04-A18F-1CA65EC333A9}"/>
                </a:ext>
              </a:extLst>
            </p:cNvPr>
            <p:cNvGrpSpPr/>
            <p:nvPr/>
          </p:nvGrpSpPr>
          <p:grpSpPr>
            <a:xfrm>
              <a:off x="4452598" y="504146"/>
              <a:ext cx="537533" cy="238805"/>
              <a:chOff x="5936797" y="2580042"/>
              <a:chExt cx="716710" cy="318407"/>
            </a:xfrm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AD996683-AB40-41BB-AB55-6C4E901D8B2C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FEEF3F3-EEB2-4267-A37E-0316AD592DC5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7DDCB7-2EF0-4189-B690-6607F6BB5A08}"/>
                </a:ext>
              </a:extLst>
            </p:cNvPr>
            <p:cNvSpPr/>
            <p:nvPr/>
          </p:nvSpPr>
          <p:spPr>
            <a:xfrm>
              <a:off x="6049521" y="254216"/>
              <a:ext cx="124272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Sealing of Collected Bags by Thermal Sealer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21A49F-C48D-4EE2-A378-4D6FDAB7B234}"/>
              </a:ext>
            </a:extLst>
          </p:cNvPr>
          <p:cNvGrpSpPr/>
          <p:nvPr/>
        </p:nvGrpSpPr>
        <p:grpSpPr>
          <a:xfrm>
            <a:off x="2059316" y="1456179"/>
            <a:ext cx="4195893" cy="1015663"/>
            <a:chOff x="1544487" y="1092134"/>
            <a:chExt cx="3146920" cy="76174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AD468-E5C1-46DE-9093-419C8092F42E}"/>
                </a:ext>
              </a:extLst>
            </p:cNvPr>
            <p:cNvSpPr/>
            <p:nvPr/>
          </p:nvSpPr>
          <p:spPr>
            <a:xfrm>
              <a:off x="1544487" y="1092134"/>
              <a:ext cx="1559569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Weighing of bags on Bar Code Generator Weighing Scales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30C5D0-CC16-4D79-80D0-2AAC76423B33}"/>
                </a:ext>
              </a:extLst>
            </p:cNvPr>
            <p:cNvGrpSpPr/>
            <p:nvPr/>
          </p:nvGrpSpPr>
          <p:grpSpPr>
            <a:xfrm rot="10800000">
              <a:off x="4188325" y="1272818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FDDA1FA0-584A-4526-93F3-16D5A99EE17E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D45991B-0993-4FA6-A482-353B80DD037D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9279-E0E6-4C70-9C56-C1B9051CFFB5}"/>
              </a:ext>
            </a:extLst>
          </p:cNvPr>
          <p:cNvGrpSpPr/>
          <p:nvPr/>
        </p:nvGrpSpPr>
        <p:grpSpPr>
          <a:xfrm>
            <a:off x="5946760" y="2376562"/>
            <a:ext cx="4288851" cy="1323439"/>
            <a:chOff x="4460070" y="1782420"/>
            <a:chExt cx="3216638" cy="99257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98EF86E-2EDC-432B-9F12-C0577CA5D3EB}"/>
                </a:ext>
              </a:extLst>
            </p:cNvPr>
            <p:cNvGrpSpPr/>
            <p:nvPr/>
          </p:nvGrpSpPr>
          <p:grpSpPr>
            <a:xfrm>
              <a:off x="4460070" y="2032350"/>
              <a:ext cx="537533" cy="238805"/>
              <a:chOff x="5936797" y="2580042"/>
              <a:chExt cx="716710" cy="318407"/>
            </a:xfrm>
          </p:grpSpPr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7DF71712-063B-42C3-A940-8EC219F0D0F5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B2948EF-7BA1-4828-A8CE-5CE6464E87E7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D767910-801F-438F-B4D5-703C90B7C8DB}"/>
                </a:ext>
              </a:extLst>
            </p:cNvPr>
            <p:cNvSpPr/>
            <p:nvPr/>
          </p:nvSpPr>
          <p:spPr>
            <a:xfrm>
              <a:off x="6056994" y="1782420"/>
              <a:ext cx="1619714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Pasting of Stickers generated from Weighing scale on each single bag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A0EFE0-0D2C-4AA9-98FB-0EFE2975EE6C}"/>
              </a:ext>
            </a:extLst>
          </p:cNvPr>
          <p:cNvGrpSpPr/>
          <p:nvPr/>
        </p:nvGrpSpPr>
        <p:grpSpPr>
          <a:xfrm>
            <a:off x="2059316" y="3486544"/>
            <a:ext cx="4195893" cy="1015663"/>
            <a:chOff x="1544487" y="2614910"/>
            <a:chExt cx="3146920" cy="761748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F68E25C-7D21-4553-9172-F296FE6FC8E4}"/>
                </a:ext>
              </a:extLst>
            </p:cNvPr>
            <p:cNvSpPr/>
            <p:nvPr/>
          </p:nvSpPr>
          <p:spPr>
            <a:xfrm>
              <a:off x="1544487" y="2614910"/>
              <a:ext cx="1559569" cy="761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Pasting of Stickers for each bag collected into Manual Record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9EEFE68-AC6F-498F-9F9D-20F6EBB985A3}"/>
                </a:ext>
              </a:extLst>
            </p:cNvPr>
            <p:cNvGrpSpPr/>
            <p:nvPr/>
          </p:nvGrpSpPr>
          <p:grpSpPr>
            <a:xfrm rot="10800000">
              <a:off x="4188325" y="2795594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88613428-0117-401F-984E-71FE22EC788F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E33B01F-B8E0-4BE2-8FC8-C3F95F4EF30C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6F2842-276C-422A-AF78-EB5680165B61}"/>
              </a:ext>
            </a:extLst>
          </p:cNvPr>
          <p:cNvGrpSpPr/>
          <p:nvPr/>
        </p:nvGrpSpPr>
        <p:grpSpPr>
          <a:xfrm>
            <a:off x="829136" y="5516664"/>
            <a:ext cx="5428784" cy="1015663"/>
            <a:chOff x="621852" y="4137498"/>
            <a:chExt cx="4071588" cy="76174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214BF52-D1E8-4289-8157-D4A2F8B39051}"/>
                </a:ext>
              </a:extLst>
            </p:cNvPr>
            <p:cNvSpPr/>
            <p:nvPr/>
          </p:nvSpPr>
          <p:spPr>
            <a:xfrm>
              <a:off x="621852" y="4137498"/>
              <a:ext cx="2191684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Signing off, Receiving registers being maintained by Paramedical Staff at each nursing stations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604FA8C-EFB0-4867-914A-CE98748FA0EE}"/>
                </a:ext>
              </a:extLst>
            </p:cNvPr>
            <p:cNvGrpSpPr/>
            <p:nvPr/>
          </p:nvGrpSpPr>
          <p:grpSpPr>
            <a:xfrm rot="10800000">
              <a:off x="4190358" y="4351966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25D34A17-6E89-4917-B38F-AA8A269304FE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D1842A0-3FE4-451B-B52A-4BAAC50FB417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9614D5-5571-4D0B-AFEA-5BE7AD60C6A6}"/>
              </a:ext>
            </a:extLst>
          </p:cNvPr>
          <p:cNvGrpSpPr/>
          <p:nvPr/>
        </p:nvGrpSpPr>
        <p:grpSpPr>
          <a:xfrm>
            <a:off x="5936797" y="4394307"/>
            <a:ext cx="6137599" cy="1938992"/>
            <a:chOff x="4455739" y="3301620"/>
            <a:chExt cx="4603199" cy="145424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B5F3208-C380-4DD3-B09C-526DEC536130}"/>
                </a:ext>
              </a:extLst>
            </p:cNvPr>
            <p:cNvGrpSpPr/>
            <p:nvPr/>
          </p:nvGrpSpPr>
          <p:grpSpPr>
            <a:xfrm>
              <a:off x="4455739" y="3566938"/>
              <a:ext cx="537533" cy="238805"/>
              <a:chOff x="5936797" y="2580042"/>
              <a:chExt cx="716710" cy="318407"/>
            </a:xfrm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8D1D5896-80AB-46E5-B284-673D9D7548A4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B7C5C65-C5AE-4C52-A3AF-A646E7E07146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8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91122F-DCA6-4DC4-8B48-6E92F47CC081}"/>
                </a:ext>
              </a:extLst>
            </p:cNvPr>
            <p:cNvSpPr/>
            <p:nvPr/>
          </p:nvSpPr>
          <p:spPr>
            <a:xfrm>
              <a:off x="6799780" y="3301620"/>
              <a:ext cx="2259158" cy="1454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The Sticker contains below mentioned information: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Health Facility Name (Hospital)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Date of Collection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Time of Collection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Weight in KGs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6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5999" y="0"/>
            <a:ext cx="0" cy="685800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E609162-F186-47BA-8716-03FC56036378}"/>
              </a:ext>
            </a:extLst>
          </p:cNvPr>
          <p:cNvGrpSpPr/>
          <p:nvPr/>
        </p:nvGrpSpPr>
        <p:grpSpPr>
          <a:xfrm>
            <a:off x="5936798" y="250021"/>
            <a:ext cx="5506585" cy="1323439"/>
            <a:chOff x="4452598" y="187515"/>
            <a:chExt cx="4129939" cy="99257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286C80-AAD8-4E04-A18F-1CA65EC333A9}"/>
                </a:ext>
              </a:extLst>
            </p:cNvPr>
            <p:cNvGrpSpPr/>
            <p:nvPr/>
          </p:nvGrpSpPr>
          <p:grpSpPr>
            <a:xfrm>
              <a:off x="4452598" y="537472"/>
              <a:ext cx="537533" cy="238805"/>
              <a:chOff x="5936797" y="2580042"/>
              <a:chExt cx="716710" cy="318407"/>
            </a:xfrm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AD996683-AB40-41BB-AB55-6C4E901D8B2C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FEEF3F3-EEB2-4267-A37E-0316AD592DC5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7DDCB7-2EF0-4189-B690-6607F6BB5A08}"/>
                </a:ext>
              </a:extLst>
            </p:cNvPr>
            <p:cNvSpPr/>
            <p:nvPr/>
          </p:nvSpPr>
          <p:spPr>
            <a:xfrm>
              <a:off x="6547418" y="187515"/>
              <a:ext cx="2035119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Entry in the HIW Management System (Web portal) via Bar Code Reader/Scanning Device, with zero manual input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265009-DDFF-4A57-BF1D-0A11C03B0BCE}"/>
              </a:ext>
            </a:extLst>
          </p:cNvPr>
          <p:cNvGrpSpPr/>
          <p:nvPr/>
        </p:nvGrpSpPr>
        <p:grpSpPr>
          <a:xfrm>
            <a:off x="841168" y="1311967"/>
            <a:ext cx="5547411" cy="1323439"/>
            <a:chOff x="530849" y="1022149"/>
            <a:chExt cx="4160558" cy="99258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AD468-E5C1-46DE-9093-419C8092F42E}"/>
                </a:ext>
              </a:extLst>
            </p:cNvPr>
            <p:cNvSpPr/>
            <p:nvPr/>
          </p:nvSpPr>
          <p:spPr>
            <a:xfrm>
              <a:off x="530849" y="1022149"/>
              <a:ext cx="1990694" cy="992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Transportation from Wards to on-site Yellow rooms via State-of-the-art Waste Collection Trolley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30C5D0-CC16-4D79-80D0-2AAC76423B33}"/>
                </a:ext>
              </a:extLst>
            </p:cNvPr>
            <p:cNvGrpSpPr/>
            <p:nvPr/>
          </p:nvGrpSpPr>
          <p:grpSpPr>
            <a:xfrm rot="10800000">
              <a:off x="4188325" y="1287467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FDDA1FA0-584A-4526-93F3-16D5A99EE17E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D45991B-0993-4FA6-A482-353B80DD037D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27DEEF-CD2F-4C5B-850E-34F5EA7E521B}"/>
              </a:ext>
            </a:extLst>
          </p:cNvPr>
          <p:cNvGrpSpPr/>
          <p:nvPr/>
        </p:nvGrpSpPr>
        <p:grpSpPr>
          <a:xfrm>
            <a:off x="5946761" y="2356044"/>
            <a:ext cx="5605004" cy="1323439"/>
            <a:chOff x="4460070" y="1767032"/>
            <a:chExt cx="4203753" cy="99257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98EF86E-2EDC-432B-9F12-C0577CA5D3EB}"/>
                </a:ext>
              </a:extLst>
            </p:cNvPr>
            <p:cNvGrpSpPr/>
            <p:nvPr/>
          </p:nvGrpSpPr>
          <p:grpSpPr>
            <a:xfrm>
              <a:off x="4460070" y="2032350"/>
              <a:ext cx="537533" cy="238805"/>
              <a:chOff x="5936797" y="2580042"/>
              <a:chExt cx="716710" cy="318407"/>
            </a:xfrm>
          </p:grpSpPr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7DF71712-063B-42C3-A940-8EC219F0D0F5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B2948EF-7BA1-4828-A8CE-5CE6464E87E7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D767910-801F-438F-B4D5-703C90B7C8DB}"/>
                </a:ext>
              </a:extLst>
            </p:cNvPr>
            <p:cNvSpPr/>
            <p:nvPr/>
          </p:nvSpPr>
          <p:spPr>
            <a:xfrm>
              <a:off x="6537324" y="1767032"/>
              <a:ext cx="2126499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Transportation of Waste from Hospital’s yellow room towards Disposal site yellow rooms via Yellow Vehicle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29E9A5-F2C4-4667-9AE6-1F5BD610F51A}"/>
              </a:ext>
            </a:extLst>
          </p:cNvPr>
          <p:cNvGrpSpPr/>
          <p:nvPr/>
        </p:nvGrpSpPr>
        <p:grpSpPr>
          <a:xfrm>
            <a:off x="622343" y="3446369"/>
            <a:ext cx="5766236" cy="1015663"/>
            <a:chOff x="366730" y="2622949"/>
            <a:chExt cx="4324677" cy="76174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F68E25C-7D21-4553-9172-F296FE6FC8E4}"/>
                </a:ext>
              </a:extLst>
            </p:cNvPr>
            <p:cNvSpPr/>
            <p:nvPr/>
          </p:nvSpPr>
          <p:spPr>
            <a:xfrm>
              <a:off x="366730" y="2622949"/>
              <a:ext cx="214887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De-scanning of collected bags, before feeding into incinerator by ensuring 0% pilferage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9EEFE68-AC6F-498F-9F9D-20F6EBB985A3}"/>
                </a:ext>
              </a:extLst>
            </p:cNvPr>
            <p:cNvGrpSpPr/>
            <p:nvPr/>
          </p:nvGrpSpPr>
          <p:grpSpPr>
            <a:xfrm rot="10800000">
              <a:off x="4188325" y="2803629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88613428-0117-401F-984E-71FE22EC788F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E33B01F-B8E0-4BE2-8FC8-C3F95F4EF30C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sp>
        <p:nvSpPr>
          <p:cNvPr id="40" name="Freeform 40">
            <a:extLst>
              <a:ext uri="{FF2B5EF4-FFF2-40B4-BE49-F238E27FC236}">
                <a16:creationId xmlns:a16="http://schemas.microsoft.com/office/drawing/2014/main" id="{632DB3E3-FA66-42AB-92B1-EC7ABDA0C23D}"/>
              </a:ext>
            </a:extLst>
          </p:cNvPr>
          <p:cNvSpPr>
            <a:spLocks/>
          </p:cNvSpPr>
          <p:nvPr/>
        </p:nvSpPr>
        <p:spPr bwMode="auto">
          <a:xfrm flipH="1">
            <a:off x="6095999" y="5641331"/>
            <a:ext cx="12189976" cy="1221183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3978BA-947F-497B-94F3-B2712DE84D56}"/>
              </a:ext>
            </a:extLst>
          </p:cNvPr>
          <p:cNvGrpSpPr/>
          <p:nvPr/>
        </p:nvGrpSpPr>
        <p:grpSpPr>
          <a:xfrm>
            <a:off x="5936798" y="4797080"/>
            <a:ext cx="5762104" cy="400110"/>
            <a:chOff x="4455739" y="3554226"/>
            <a:chExt cx="4321578" cy="300082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5C5701B-A650-42D4-8B2C-D32715902A84}"/>
                </a:ext>
              </a:extLst>
            </p:cNvPr>
            <p:cNvGrpSpPr/>
            <p:nvPr/>
          </p:nvGrpSpPr>
          <p:grpSpPr>
            <a:xfrm>
              <a:off x="4455739" y="3565629"/>
              <a:ext cx="537533" cy="238805"/>
              <a:chOff x="5936797" y="2580042"/>
              <a:chExt cx="716710" cy="318407"/>
            </a:xfrm>
          </p:grpSpPr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266BFFE7-4205-48CF-859B-79930A6F6DC2}"/>
                  </a:ext>
                </a:extLst>
              </p:cNvPr>
              <p:cNvSpPr/>
              <p:nvPr/>
            </p:nvSpPr>
            <p:spPr>
              <a:xfrm rot="5400000">
                <a:off x="6264325" y="2509266"/>
                <a:ext cx="316106" cy="462259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0B55D84-C0AB-49FD-8626-2E5595ABAAC2}"/>
                  </a:ext>
                </a:extLst>
              </p:cNvPr>
              <p:cNvSpPr/>
              <p:nvPr/>
            </p:nvSpPr>
            <p:spPr>
              <a:xfrm>
                <a:off x="5936797" y="2580042"/>
                <a:ext cx="318406" cy="318406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2B8FF7C-18FF-4965-94C0-10AE6F8A0815}"/>
                </a:ext>
              </a:extLst>
            </p:cNvPr>
            <p:cNvSpPr/>
            <p:nvPr/>
          </p:nvSpPr>
          <p:spPr>
            <a:xfrm>
              <a:off x="6518159" y="3554226"/>
              <a:ext cx="2259158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Disposing off  waste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3610A9-42FF-4956-98D0-81436450D300}"/>
              </a:ext>
            </a:extLst>
          </p:cNvPr>
          <p:cNvGrpSpPr/>
          <p:nvPr/>
        </p:nvGrpSpPr>
        <p:grpSpPr>
          <a:xfrm>
            <a:off x="72554" y="5595410"/>
            <a:ext cx="6132161" cy="707886"/>
            <a:chOff x="94319" y="4266105"/>
            <a:chExt cx="4599121" cy="53091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214BF52-D1E8-4289-8157-D4A2F8B39051}"/>
                </a:ext>
              </a:extLst>
            </p:cNvPr>
            <p:cNvSpPr/>
            <p:nvPr/>
          </p:nvSpPr>
          <p:spPr>
            <a:xfrm>
              <a:off x="94319" y="4266105"/>
              <a:ext cx="2191684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/>
              <a:r>
                <a:rPr lang="en-US" sz="2000" dirty="0">
                  <a:solidFill>
                    <a:prstClr val="white"/>
                  </a:solidFill>
                  <a:latin typeface="Source Sans Pro" panose="020B0503030403020204" pitchFamily="34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Reporting of each Activity involved in the whole process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604FA8C-EFB0-4867-914A-CE98748FA0EE}"/>
                </a:ext>
              </a:extLst>
            </p:cNvPr>
            <p:cNvGrpSpPr/>
            <p:nvPr/>
          </p:nvGrpSpPr>
          <p:grpSpPr>
            <a:xfrm rot="10800000">
              <a:off x="4190358" y="4362146"/>
              <a:ext cx="503082" cy="238804"/>
              <a:chOff x="5936797" y="4708545"/>
              <a:chExt cx="670776" cy="318406"/>
            </a:xfrm>
            <a:solidFill>
              <a:schemeClr val="accent3"/>
            </a:solidFill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25D34A17-6E89-4917-B38F-AA8A269304FE}"/>
                  </a:ext>
                </a:extLst>
              </p:cNvPr>
              <p:cNvSpPr/>
              <p:nvPr/>
            </p:nvSpPr>
            <p:spPr>
              <a:xfrm rot="5400000">
                <a:off x="6218390" y="4637768"/>
                <a:ext cx="316106" cy="46226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D1842A0-3FE4-451B-B52A-4BAAC50FB417}"/>
                  </a:ext>
                </a:extLst>
              </p:cNvPr>
              <p:cNvSpPr/>
              <p:nvPr/>
            </p:nvSpPr>
            <p:spPr>
              <a:xfrm>
                <a:off x="5936797" y="4708545"/>
                <a:ext cx="318406" cy="318406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id-ID" sz="2000">
                  <a:solidFill>
                    <a:prstClr val="white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02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5ED6-E687-4DE2-84B8-1E4A6D39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8" cy="14731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Services are being managed and organized by the executing agency</a:t>
            </a:r>
            <a:br>
              <a:rPr lang="en-US" b="1" dirty="0"/>
            </a:br>
            <a:endParaRPr lang="x-non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DA25FF-5BD6-4000-861F-A0647FED2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69682"/>
              </p:ext>
            </p:extLst>
          </p:nvPr>
        </p:nvGraphicFramePr>
        <p:xfrm>
          <a:off x="0" y="1219200"/>
          <a:ext cx="1219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1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5ED6-E687-4DE2-84B8-1E4A6D39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8" cy="14731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Services are being managed and organized by the executing agency</a:t>
            </a:r>
            <a:br>
              <a:rPr lang="en-US" b="1" dirty="0"/>
            </a:br>
            <a:endParaRPr lang="x-non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DA25FF-5BD6-4000-861F-A0647FED2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85772"/>
              </p:ext>
            </p:extLst>
          </p:nvPr>
        </p:nvGraphicFramePr>
        <p:xfrm>
          <a:off x="0" y="1219200"/>
          <a:ext cx="1219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1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C655-F798-4A82-804C-457812F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03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Cont..</a:t>
            </a:r>
            <a:endParaRPr lang="x-none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6CD17B-4285-4CD1-8FB3-0EADD8F3C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514629"/>
              </p:ext>
            </p:extLst>
          </p:nvPr>
        </p:nvGraphicFramePr>
        <p:xfrm>
          <a:off x="0" y="897467"/>
          <a:ext cx="12192000" cy="596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16448"/>
          <a:stretch/>
        </p:blipFill>
        <p:spPr>
          <a:xfrm>
            <a:off x="7274257" y="235566"/>
            <a:ext cx="4681182" cy="567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Half Frame 5"/>
          <p:cNvSpPr/>
          <p:nvPr/>
        </p:nvSpPr>
        <p:spPr>
          <a:xfrm rot="5400000">
            <a:off x="7645020" y="-2281449"/>
            <a:ext cx="2265530" cy="6828430"/>
          </a:xfrm>
          <a:prstGeom prst="halfFrame">
            <a:avLst>
              <a:gd name="adj1" fmla="val 6122"/>
              <a:gd name="adj2" fmla="val 612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069" y="235566"/>
            <a:ext cx="11600597" cy="6492780"/>
          </a:xfrm>
          <a:prstGeom prst="roundRect">
            <a:avLst>
              <a:gd name="adj" fmla="val 280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1628655"/>
              </p:ext>
            </p:extLst>
          </p:nvPr>
        </p:nvGraphicFramePr>
        <p:xfrm>
          <a:off x="40942" y="153678"/>
          <a:ext cx="9818806" cy="66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70775734"/>
              </p:ext>
            </p:extLst>
          </p:nvPr>
        </p:nvGraphicFramePr>
        <p:xfrm>
          <a:off x="-327548" y="859808"/>
          <a:ext cx="11764370" cy="586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7003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766987" cy="1143000"/>
          </a:xfrm>
        </p:spPr>
        <p:txBody>
          <a:bodyPr>
            <a:normAutofit/>
          </a:bodyPr>
          <a:lstStyle/>
          <a:p>
            <a:r>
              <a:rPr lang="en-US" dirty="0"/>
              <a:t>Advantages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3F98E2D-3A1B-4DB4-8680-29646C76BC91}"/>
              </a:ext>
            </a:extLst>
          </p:cNvPr>
          <p:cNvGrpSpPr/>
          <p:nvPr/>
        </p:nvGrpSpPr>
        <p:grpSpPr>
          <a:xfrm>
            <a:off x="-2846" y="1141829"/>
            <a:ext cx="7190455" cy="77371"/>
            <a:chOff x="2055030" y="1463669"/>
            <a:chExt cx="2304256" cy="54490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7C50131-E946-4A81-870A-B5B116780A17}"/>
                </a:ext>
              </a:extLst>
            </p:cNvPr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FB923FB-B586-4117-8BB8-AD88BE3B5C01}"/>
                </a:ext>
              </a:extLst>
            </p:cNvPr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0A27A4B-82C8-402E-96C4-095841473039}"/>
                </a:ext>
              </a:extLst>
            </p:cNvPr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8BA52B2-8B22-4311-AF58-2EDDD9D065EB}"/>
                </a:ext>
              </a:extLst>
            </p:cNvPr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5BA9CF-A099-4F50-8C56-880A9F1C1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42779"/>
              </p:ext>
            </p:extLst>
          </p:nvPr>
        </p:nvGraphicFramePr>
        <p:xfrm>
          <a:off x="217378" y="1417638"/>
          <a:ext cx="11735273" cy="522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Issues &amp; Challenges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4538898" y="2344764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5210434" y="3016300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4187788" y="1993654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>
            <a:off x="4752573" y="1656131"/>
            <a:ext cx="979049" cy="1469591"/>
            <a:chOff x="4752573" y="1656131"/>
            <a:chExt cx="979049" cy="1469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" name="Oval 1">
                  <a:extLst>
                    <a:ext uri="{FF2B5EF4-FFF2-40B4-BE49-F238E27FC236}">
                      <a16:creationId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Oval 1">
                  <a:extLst>
                    <a:ext uri="{FF2B5EF4-FFF2-40B4-BE49-F238E27FC236}">
                      <a16:creationId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3671313" y="3412343"/>
            <a:ext cx="1469591" cy="979049"/>
            <a:chOff x="3671313" y="3412343"/>
            <a:chExt cx="1469591" cy="9790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solidFill>
              <a:schemeClr val="accent5"/>
            </a:solidFill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3" name="Oval 1">
                  <a:extLst>
                    <a:ext uri="{FF2B5EF4-FFF2-40B4-BE49-F238E27FC236}">
                      <a16:creationId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Oval 1">
                  <a:extLst>
                    <a:ext uri="{FF2B5EF4-FFF2-40B4-BE49-F238E27FC236}">
                      <a16:creationId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Oval 1">
                  <a:extLst>
                    <a:ext uri="{FF2B5EF4-FFF2-40B4-BE49-F238E27FC236}">
                      <a16:creationId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Oval 1">
                  <a:extLst>
                    <a:ext uri="{FF2B5EF4-FFF2-40B4-BE49-F238E27FC236}">
                      <a16:creationId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>
            <a:off x="4752573" y="4644247"/>
            <a:ext cx="979049" cy="1469591"/>
            <a:chOff x="4752573" y="4644247"/>
            <a:chExt cx="979049" cy="14695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9" name="Oval 1">
                  <a:extLst>
                    <a:ext uri="{FF2B5EF4-FFF2-40B4-BE49-F238E27FC236}">
                      <a16:creationId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" name="Oval 1">
                  <a:extLst>
                    <a:ext uri="{FF2B5EF4-FFF2-40B4-BE49-F238E27FC236}">
                      <a16:creationId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Oval 1">
                  <a:extLst>
                    <a:ext uri="{FF2B5EF4-FFF2-40B4-BE49-F238E27FC236}">
                      <a16:creationId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Oval 1">
                  <a:extLst>
                    <a:ext uri="{FF2B5EF4-FFF2-40B4-BE49-F238E27FC236}">
                      <a16:creationId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7082764" y="3412343"/>
            <a:ext cx="1469591" cy="979049"/>
            <a:chOff x="7082764" y="3412343"/>
            <a:chExt cx="1469591" cy="9790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solidFill>
              <a:schemeClr val="accent2"/>
            </a:solidFill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75DA78-136A-4A3C-B1C6-90B64000A3CD}"/>
              </a:ext>
            </a:extLst>
          </p:cNvPr>
          <p:cNvGrpSpPr/>
          <p:nvPr/>
        </p:nvGrpSpPr>
        <p:grpSpPr>
          <a:xfrm>
            <a:off x="7750822" y="1719582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6AC93F-F78C-4B3B-B95E-FDFC863AD18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Use of substandard / local incinerators for waste disposal posing health risks to both public and environment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85CA80-75EA-45CB-A9F6-2F9363EC40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199795-79E3-4CF5-8191-DD4B17397FAE}"/>
              </a:ext>
            </a:extLst>
          </p:cNvPr>
          <p:cNvGrpSpPr/>
          <p:nvPr/>
        </p:nvGrpSpPr>
        <p:grpSpPr>
          <a:xfrm>
            <a:off x="8644856" y="3431384"/>
            <a:ext cx="2837898" cy="738664"/>
            <a:chOff x="2551705" y="4283314"/>
            <a:chExt cx="2357003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2213B3-CFE8-4BBE-81E9-DCCD38B12AA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Lack of public awareness on hospital waste management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6EA9F25-AE21-4A75-B20C-21ECDFE7FC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420BC6-074E-4D18-8D3A-FDE99529E43E}"/>
              </a:ext>
            </a:extLst>
          </p:cNvPr>
          <p:cNvGrpSpPr/>
          <p:nvPr/>
        </p:nvGrpSpPr>
        <p:grpSpPr>
          <a:xfrm>
            <a:off x="1650219" y="1719582"/>
            <a:ext cx="2798913" cy="1107996"/>
            <a:chOff x="2551705" y="4283314"/>
            <a:chExt cx="235700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Enforcement of legislative requirements of government institutions regarding safe disposal of hospital waste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3EC47E-D2F3-4A1E-84BC-809ED3173F5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9CB4DA-454C-47DD-BEEA-F09D91D13C42}"/>
              </a:ext>
            </a:extLst>
          </p:cNvPr>
          <p:cNvGrpSpPr/>
          <p:nvPr/>
        </p:nvGrpSpPr>
        <p:grpSpPr>
          <a:xfrm>
            <a:off x="733371" y="3431384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95A667-ED7A-47A7-945D-7ADD55E72BA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 standard practices for segregation, collection, transportation and disposal of hospital waste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E5D3FCF-09F2-4D42-858E-8391E32D8A8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E4AADA-FC84-44A2-AC41-79BFC26C3034}"/>
              </a:ext>
            </a:extLst>
          </p:cNvPr>
          <p:cNvGrpSpPr/>
          <p:nvPr/>
        </p:nvGrpSpPr>
        <p:grpSpPr>
          <a:xfrm>
            <a:off x="1650218" y="5149729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AB6624-E703-458D-BB1F-41DD4A9C2A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Limited incineration facilities in comparison with the ratio of waste generation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E899AE-D1A4-4CE0-80D5-211A2D2166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798CAF-2C5D-45F7-A4B9-FE3DBEF38B4C}"/>
              </a:ext>
            </a:extLst>
          </p:cNvPr>
          <p:cNvGrpSpPr/>
          <p:nvPr/>
        </p:nvGrpSpPr>
        <p:grpSpPr>
          <a:xfrm>
            <a:off x="7750823" y="5149729"/>
            <a:ext cx="2813773" cy="553998"/>
            <a:chOff x="2551705" y="4283314"/>
            <a:chExt cx="2357003" cy="5539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F8BD5F-0F6E-4AC5-8EA4-8A66A601A95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Hazardous waste pilferage and reuse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5E17B4-8FBA-491A-99DF-58C7F7CC39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 130">
            <a:extLst>
              <a:ext uri="{FF2B5EF4-FFF2-40B4-BE49-F238E27FC236}">
                <a16:creationId xmlns:a16="http://schemas.microsoft.com/office/drawing/2014/main" id="{AC9075E8-A7D0-4CD9-A063-00E6DF40E301}"/>
              </a:ext>
            </a:extLst>
          </p:cNvPr>
          <p:cNvSpPr/>
          <p:nvPr/>
        </p:nvSpPr>
        <p:spPr>
          <a:xfrm>
            <a:off x="7889666" y="3722582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AD1D7C8-C183-4F0C-B94B-04E9E846C76B}"/>
              </a:ext>
            </a:extLst>
          </p:cNvPr>
          <p:cNvSpPr/>
          <p:nvPr/>
        </p:nvSpPr>
        <p:spPr>
          <a:xfrm>
            <a:off x="4936016" y="54086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9C070060-81CC-4F05-8C72-4BEA81289330}"/>
              </a:ext>
            </a:extLst>
          </p:cNvPr>
          <p:cNvSpPr>
            <a:spLocks noChangeAspect="1"/>
          </p:cNvSpPr>
          <p:nvPr/>
        </p:nvSpPr>
        <p:spPr>
          <a:xfrm>
            <a:off x="4965608" y="191848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4D79FFF9-F045-400D-A9EE-7B75CC4E59FD}"/>
              </a:ext>
            </a:extLst>
          </p:cNvPr>
          <p:cNvSpPr>
            <a:spLocks noChangeAspect="1"/>
          </p:cNvSpPr>
          <p:nvPr/>
        </p:nvSpPr>
        <p:spPr>
          <a:xfrm>
            <a:off x="3950278" y="372258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492F1171-B75E-4855-AD88-0BA2BEBECBF8}"/>
              </a:ext>
            </a:extLst>
          </p:cNvPr>
          <p:cNvGrpSpPr/>
          <p:nvPr/>
        </p:nvGrpSpPr>
        <p:grpSpPr>
          <a:xfrm>
            <a:off x="5632945" y="3413224"/>
            <a:ext cx="874199" cy="965993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EC372B0D-E19C-460F-B8EA-20FB06B7CDB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1265F18-7D8F-46D6-88A9-210BC99C0C7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>
            <a:off x="6492044" y="1662120"/>
            <a:ext cx="979049" cy="1469591"/>
            <a:chOff x="6492044" y="1662120"/>
            <a:chExt cx="979049" cy="1469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solidFill>
              <a:schemeClr val="accent3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0" name="Oval 1">
                  <a:extLst>
                    <a:ext uri="{FF2B5EF4-FFF2-40B4-BE49-F238E27FC236}">
                      <a16:creationId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1">
                  <a:extLst>
                    <a:ext uri="{FF2B5EF4-FFF2-40B4-BE49-F238E27FC236}">
                      <a16:creationId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1">
                  <a:extLst>
                    <a:ext uri="{FF2B5EF4-FFF2-40B4-BE49-F238E27FC236}">
                      <a16:creationId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3" name="Oval 1">
                  <a:extLst>
                    <a:ext uri="{FF2B5EF4-FFF2-40B4-BE49-F238E27FC236}">
                      <a16:creationId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31526" y="1870429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73" name="Teardrop 1">
            <a:extLst>
              <a:ext uri="{FF2B5EF4-FFF2-40B4-BE49-F238E27FC236}">
                <a16:creationId xmlns:a16="http://schemas.microsoft.com/office/drawing/2014/main" id="{49F0BF5C-90F9-4D15-8BAE-7E8266B0BACF}"/>
              </a:ext>
            </a:extLst>
          </p:cNvPr>
          <p:cNvSpPr/>
          <p:nvPr/>
        </p:nvSpPr>
        <p:spPr>
          <a:xfrm rot="18900000">
            <a:off x="6897242" y="199131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>
            <a:off x="6492043" y="4653625"/>
            <a:ext cx="979049" cy="1469591"/>
            <a:chOff x="6492043" y="4653625"/>
            <a:chExt cx="979049" cy="146959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solidFill>
              <a:schemeClr val="accent1"/>
            </a:solidFill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89" name="Oval 1">
                  <a:extLst>
                    <a:ext uri="{FF2B5EF4-FFF2-40B4-BE49-F238E27FC236}">
                      <a16:creationId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0" name="Oval 1">
                  <a:extLst>
                    <a:ext uri="{FF2B5EF4-FFF2-40B4-BE49-F238E27FC236}">
                      <a16:creationId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1" name="Oval 1">
                  <a:extLst>
                    <a:ext uri="{FF2B5EF4-FFF2-40B4-BE49-F238E27FC236}">
                      <a16:creationId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2" name="Oval 1">
                  <a:extLst>
                    <a:ext uri="{FF2B5EF4-FFF2-40B4-BE49-F238E27FC236}">
                      <a16:creationId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96C3D55C-B99C-40F5-8190-0F61209C3629}"/>
              </a:ext>
            </a:extLst>
          </p:cNvPr>
          <p:cNvSpPr/>
          <p:nvPr/>
        </p:nvSpPr>
        <p:spPr>
          <a:xfrm flipH="1">
            <a:off x="6902753" y="54714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05B144-A88A-4C81-A657-AFE96F192E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1" y="720000"/>
            <a:ext cx="10499478" cy="5418000"/>
          </a:xfrm>
        </p:spPr>
      </p:pic>
      <p:sp>
        <p:nvSpPr>
          <p:cNvPr id="9" name="Rectangle 8"/>
          <p:cNvSpPr/>
          <p:nvPr/>
        </p:nvSpPr>
        <p:spPr>
          <a:xfrm>
            <a:off x="6096000" y="720000"/>
            <a:ext cx="6096000" cy="541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Oval 5"/>
          <p:cNvSpPr/>
          <p:nvPr/>
        </p:nvSpPr>
        <p:spPr>
          <a:xfrm>
            <a:off x="5423925" y="2468893"/>
            <a:ext cx="1824203" cy="18242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7680176" y="4076424"/>
            <a:ext cx="1824203" cy="18242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7"/>
          <p:cNvSpPr/>
          <p:nvPr/>
        </p:nvSpPr>
        <p:spPr>
          <a:xfrm>
            <a:off x="9936427" y="2468893"/>
            <a:ext cx="1824203" cy="18242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5525015" y="3128010"/>
            <a:ext cx="1632181" cy="666977"/>
            <a:chOff x="4932039" y="1388325"/>
            <a:chExt cx="1931425" cy="500233"/>
          </a:xfrm>
        </p:grpSpPr>
        <p:sp>
          <p:nvSpPr>
            <p:cNvPr id="25" name="TextBox 24"/>
            <p:cNvSpPr txBox="1"/>
            <p:nvPr/>
          </p:nvSpPr>
          <p:spPr>
            <a:xfrm>
              <a:off x="4932039" y="1388325"/>
              <a:ext cx="193142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Water Pollution</a:t>
              </a:r>
              <a:endParaRPr lang="ko-KR" alt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2039" y="1605309"/>
              <a:ext cx="1931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6187" y="4773153"/>
            <a:ext cx="1632181" cy="666977"/>
            <a:chOff x="4932039" y="1388325"/>
            <a:chExt cx="1931425" cy="500232"/>
          </a:xfrm>
        </p:grpSpPr>
        <p:sp>
          <p:nvSpPr>
            <p:cNvPr id="28" name="TextBox 27"/>
            <p:cNvSpPr txBox="1"/>
            <p:nvPr/>
          </p:nvSpPr>
          <p:spPr>
            <a:xfrm>
              <a:off x="4932039" y="1388325"/>
              <a:ext cx="1931425" cy="500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Air</a:t>
              </a:r>
            </a:p>
            <a:p>
              <a:pPr algn="ctr"/>
              <a:r>
                <a:rPr lang="en-US" altLang="ko-K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Pollution</a:t>
              </a:r>
              <a:endParaRPr lang="ko-KR" alt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63092" y="3171562"/>
            <a:ext cx="1977286" cy="954300"/>
            <a:chOff x="4932039" y="1388325"/>
            <a:chExt cx="1931425" cy="715724"/>
          </a:xfrm>
        </p:grpSpPr>
        <p:sp>
          <p:nvSpPr>
            <p:cNvPr id="31" name="TextBox 30"/>
            <p:cNvSpPr txBox="1"/>
            <p:nvPr/>
          </p:nvSpPr>
          <p:spPr>
            <a:xfrm>
              <a:off x="4932039" y="1388325"/>
              <a:ext cx="1931425" cy="715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Soil Contamination</a:t>
              </a:r>
              <a:endParaRPr lang="ko-KR" alt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3200" dirty="0">
                <a:solidFill>
                  <a:schemeClr val="bg1"/>
                </a:solidFill>
              </a:rPr>
              <a:t>  Direct Risk to Environment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CDE320-D668-4501-B8ED-7F5CA95E2D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31360" y="1470407"/>
            <a:ext cx="5760640" cy="818885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The dumping of hospital waste along with Municipal Solid Waste has a direct environmental impact through contamination of soil and underground water.</a:t>
            </a:r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1D3BB47-86A8-4B9B-BB9A-D752D4352F4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62390" y="2625201"/>
            <a:ext cx="147273" cy="576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DFC27F40-C165-4639-B337-8829A6FA163E}"/>
              </a:ext>
            </a:extLst>
          </p:cNvPr>
          <p:cNvSpPr/>
          <p:nvPr/>
        </p:nvSpPr>
        <p:spPr>
          <a:xfrm rot="16200000">
            <a:off x="8333952" y="4280594"/>
            <a:ext cx="516648" cy="5169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7985863-C008-4F67-A4FD-98CA088D5682}"/>
              </a:ext>
            </a:extLst>
          </p:cNvPr>
          <p:cNvSpPr/>
          <p:nvPr/>
        </p:nvSpPr>
        <p:spPr>
          <a:xfrm>
            <a:off x="10607677" y="2701155"/>
            <a:ext cx="481703" cy="4817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7139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04AB1B53-2E86-4BA4-9061-9A30EE010454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b="4793"/>
          <a:stretch>
            <a:fillRect/>
          </a:stretch>
        </p:blipFill>
        <p:spPr bwMode="auto">
          <a:xfrm>
            <a:off x="8097838" y="1681163"/>
            <a:ext cx="3360737" cy="446722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8E39DBB-6529-4DC3-B511-9069F50F23F2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4923"/>
          <a:stretch>
            <a:fillRect/>
          </a:stretch>
        </p:blipFill>
        <p:spPr bwMode="auto">
          <a:xfrm>
            <a:off x="4408488" y="1676400"/>
            <a:ext cx="3360737" cy="446722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Placeholder 33" descr="C:\Users\Public\Documents\1_Beat Stauffer\1_Seecon\1_SSWM\1_FS\1_personal\2_Incineration Small Scale\1. Picture &amp; Graphs\GREENPEACE 2008 Buring E Waste.jpg">
            <a:extLst>
              <a:ext uri="{FF2B5EF4-FFF2-40B4-BE49-F238E27FC236}">
                <a16:creationId xmlns:a16="http://schemas.microsoft.com/office/drawing/2014/main" id="{65E8EE6E-CD6A-4C24-830B-7D5DAAD55C8F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24942"/>
          <a:stretch>
            <a:fillRect/>
          </a:stretch>
        </p:blipFill>
        <p:spPr bwMode="auto">
          <a:xfrm>
            <a:off x="720725" y="1671638"/>
            <a:ext cx="3359150" cy="446563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Hospital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dirty="0"/>
              <a:t>Waste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713047-E9F8-4773-ACB1-2B180C2C8FB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cs typeface="Arial" pitchFamily="34" charset="0"/>
              </a:rPr>
              <a:t>Impacts of Improper Disposal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720000" y="3890762"/>
            <a:ext cx="3360000" cy="2247237"/>
          </a:xfrm>
          <a:custGeom>
            <a:avLst/>
            <a:gdLst>
              <a:gd name="connsiteX0" fmla="*/ 0 w 2520000"/>
              <a:gd name="connsiteY0" fmla="*/ 0 h 1239662"/>
              <a:gd name="connsiteX1" fmla="*/ 2520000 w 2520000"/>
              <a:gd name="connsiteY1" fmla="*/ 0 h 1239662"/>
              <a:gd name="connsiteX2" fmla="*/ 2520000 w 2520000"/>
              <a:gd name="connsiteY2" fmla="*/ 1239662 h 1239662"/>
              <a:gd name="connsiteX3" fmla="*/ 0 w 2520000"/>
              <a:gd name="connsiteY3" fmla="*/ 1239662 h 1239662"/>
              <a:gd name="connsiteX4" fmla="*/ 0 w 2520000"/>
              <a:gd name="connsiteY4" fmla="*/ 0 h 1239662"/>
              <a:gd name="connsiteX0" fmla="*/ 0 w 2520000"/>
              <a:gd name="connsiteY0" fmla="*/ 409432 h 1649094"/>
              <a:gd name="connsiteX1" fmla="*/ 2520000 w 2520000"/>
              <a:gd name="connsiteY1" fmla="*/ 409432 h 1649094"/>
              <a:gd name="connsiteX2" fmla="*/ 2520000 w 2520000"/>
              <a:gd name="connsiteY2" fmla="*/ 1649094 h 1649094"/>
              <a:gd name="connsiteX3" fmla="*/ 0 w 2520000"/>
              <a:gd name="connsiteY3" fmla="*/ 1649094 h 1649094"/>
              <a:gd name="connsiteX4" fmla="*/ 0 w 2520000"/>
              <a:gd name="connsiteY4" fmla="*/ 409432 h 1649094"/>
              <a:gd name="connsiteX0" fmla="*/ 0 w 2520000"/>
              <a:gd name="connsiteY0" fmla="*/ 469675 h 1709337"/>
              <a:gd name="connsiteX1" fmla="*/ 2520000 w 2520000"/>
              <a:gd name="connsiteY1" fmla="*/ 469675 h 1709337"/>
              <a:gd name="connsiteX2" fmla="*/ 2520000 w 2520000"/>
              <a:gd name="connsiteY2" fmla="*/ 1709337 h 1709337"/>
              <a:gd name="connsiteX3" fmla="*/ 0 w 2520000"/>
              <a:gd name="connsiteY3" fmla="*/ 1709337 h 1709337"/>
              <a:gd name="connsiteX4" fmla="*/ 0 w 2520000"/>
              <a:gd name="connsiteY4" fmla="*/ 469675 h 1709337"/>
              <a:gd name="connsiteX0" fmla="*/ 0 w 2520000"/>
              <a:gd name="connsiteY0" fmla="*/ 368511 h 1608173"/>
              <a:gd name="connsiteX1" fmla="*/ 2520000 w 2520000"/>
              <a:gd name="connsiteY1" fmla="*/ 368511 h 1608173"/>
              <a:gd name="connsiteX2" fmla="*/ 2520000 w 2520000"/>
              <a:gd name="connsiteY2" fmla="*/ 1608173 h 1608173"/>
              <a:gd name="connsiteX3" fmla="*/ 0 w 2520000"/>
              <a:gd name="connsiteY3" fmla="*/ 1608173 h 1608173"/>
              <a:gd name="connsiteX4" fmla="*/ 0 w 2520000"/>
              <a:gd name="connsiteY4" fmla="*/ 368511 h 1608173"/>
              <a:gd name="connsiteX0" fmla="*/ 0 w 2520000"/>
              <a:gd name="connsiteY0" fmla="*/ 445766 h 1685428"/>
              <a:gd name="connsiteX1" fmla="*/ 2520000 w 2520000"/>
              <a:gd name="connsiteY1" fmla="*/ 445766 h 1685428"/>
              <a:gd name="connsiteX2" fmla="*/ 2520000 w 2520000"/>
              <a:gd name="connsiteY2" fmla="*/ 1685428 h 1685428"/>
              <a:gd name="connsiteX3" fmla="*/ 0 w 2520000"/>
              <a:gd name="connsiteY3" fmla="*/ 1685428 h 1685428"/>
              <a:gd name="connsiteX4" fmla="*/ 0 w 2520000"/>
              <a:gd name="connsiteY4" fmla="*/ 445766 h 16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685428">
                <a:moveTo>
                  <a:pt x="0" y="445766"/>
                </a:moveTo>
                <a:cubicBezTo>
                  <a:pt x="853647" y="-243446"/>
                  <a:pt x="1905188" y="-45553"/>
                  <a:pt x="2520000" y="445766"/>
                </a:cubicBezTo>
                <a:lnTo>
                  <a:pt x="2520000" y="1685428"/>
                </a:lnTo>
                <a:lnTo>
                  <a:pt x="0" y="1685428"/>
                </a:lnTo>
                <a:lnTo>
                  <a:pt x="0" y="44576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Rectangle 1"/>
          <p:cNvSpPr/>
          <p:nvPr/>
        </p:nvSpPr>
        <p:spPr>
          <a:xfrm>
            <a:off x="4409051" y="3900811"/>
            <a:ext cx="3360000" cy="2247237"/>
          </a:xfrm>
          <a:custGeom>
            <a:avLst/>
            <a:gdLst>
              <a:gd name="connsiteX0" fmla="*/ 0 w 2520000"/>
              <a:gd name="connsiteY0" fmla="*/ 0 h 1239662"/>
              <a:gd name="connsiteX1" fmla="*/ 2520000 w 2520000"/>
              <a:gd name="connsiteY1" fmla="*/ 0 h 1239662"/>
              <a:gd name="connsiteX2" fmla="*/ 2520000 w 2520000"/>
              <a:gd name="connsiteY2" fmla="*/ 1239662 h 1239662"/>
              <a:gd name="connsiteX3" fmla="*/ 0 w 2520000"/>
              <a:gd name="connsiteY3" fmla="*/ 1239662 h 1239662"/>
              <a:gd name="connsiteX4" fmla="*/ 0 w 2520000"/>
              <a:gd name="connsiteY4" fmla="*/ 0 h 1239662"/>
              <a:gd name="connsiteX0" fmla="*/ 0 w 2520000"/>
              <a:gd name="connsiteY0" fmla="*/ 409432 h 1649094"/>
              <a:gd name="connsiteX1" fmla="*/ 2520000 w 2520000"/>
              <a:gd name="connsiteY1" fmla="*/ 409432 h 1649094"/>
              <a:gd name="connsiteX2" fmla="*/ 2520000 w 2520000"/>
              <a:gd name="connsiteY2" fmla="*/ 1649094 h 1649094"/>
              <a:gd name="connsiteX3" fmla="*/ 0 w 2520000"/>
              <a:gd name="connsiteY3" fmla="*/ 1649094 h 1649094"/>
              <a:gd name="connsiteX4" fmla="*/ 0 w 2520000"/>
              <a:gd name="connsiteY4" fmla="*/ 409432 h 1649094"/>
              <a:gd name="connsiteX0" fmla="*/ 0 w 2520000"/>
              <a:gd name="connsiteY0" fmla="*/ 469675 h 1709337"/>
              <a:gd name="connsiteX1" fmla="*/ 2520000 w 2520000"/>
              <a:gd name="connsiteY1" fmla="*/ 469675 h 1709337"/>
              <a:gd name="connsiteX2" fmla="*/ 2520000 w 2520000"/>
              <a:gd name="connsiteY2" fmla="*/ 1709337 h 1709337"/>
              <a:gd name="connsiteX3" fmla="*/ 0 w 2520000"/>
              <a:gd name="connsiteY3" fmla="*/ 1709337 h 1709337"/>
              <a:gd name="connsiteX4" fmla="*/ 0 w 2520000"/>
              <a:gd name="connsiteY4" fmla="*/ 469675 h 1709337"/>
              <a:gd name="connsiteX0" fmla="*/ 0 w 2520000"/>
              <a:gd name="connsiteY0" fmla="*/ 368511 h 1608173"/>
              <a:gd name="connsiteX1" fmla="*/ 2520000 w 2520000"/>
              <a:gd name="connsiteY1" fmla="*/ 368511 h 1608173"/>
              <a:gd name="connsiteX2" fmla="*/ 2520000 w 2520000"/>
              <a:gd name="connsiteY2" fmla="*/ 1608173 h 1608173"/>
              <a:gd name="connsiteX3" fmla="*/ 0 w 2520000"/>
              <a:gd name="connsiteY3" fmla="*/ 1608173 h 1608173"/>
              <a:gd name="connsiteX4" fmla="*/ 0 w 2520000"/>
              <a:gd name="connsiteY4" fmla="*/ 368511 h 1608173"/>
              <a:gd name="connsiteX0" fmla="*/ 0 w 2520000"/>
              <a:gd name="connsiteY0" fmla="*/ 445766 h 1685428"/>
              <a:gd name="connsiteX1" fmla="*/ 2520000 w 2520000"/>
              <a:gd name="connsiteY1" fmla="*/ 445766 h 1685428"/>
              <a:gd name="connsiteX2" fmla="*/ 2520000 w 2520000"/>
              <a:gd name="connsiteY2" fmla="*/ 1685428 h 1685428"/>
              <a:gd name="connsiteX3" fmla="*/ 0 w 2520000"/>
              <a:gd name="connsiteY3" fmla="*/ 1685428 h 1685428"/>
              <a:gd name="connsiteX4" fmla="*/ 0 w 2520000"/>
              <a:gd name="connsiteY4" fmla="*/ 445766 h 16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685428">
                <a:moveTo>
                  <a:pt x="0" y="445766"/>
                </a:moveTo>
                <a:cubicBezTo>
                  <a:pt x="853647" y="-243446"/>
                  <a:pt x="1905188" y="-45553"/>
                  <a:pt x="2520000" y="445766"/>
                </a:cubicBezTo>
                <a:lnTo>
                  <a:pt x="2520000" y="1685428"/>
                </a:lnTo>
                <a:lnTo>
                  <a:pt x="0" y="1685428"/>
                </a:lnTo>
                <a:lnTo>
                  <a:pt x="0" y="44576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Rectangle 1"/>
          <p:cNvSpPr/>
          <p:nvPr/>
        </p:nvSpPr>
        <p:spPr>
          <a:xfrm>
            <a:off x="8098101" y="3900811"/>
            <a:ext cx="3360000" cy="2247237"/>
          </a:xfrm>
          <a:custGeom>
            <a:avLst/>
            <a:gdLst>
              <a:gd name="connsiteX0" fmla="*/ 0 w 2520000"/>
              <a:gd name="connsiteY0" fmla="*/ 0 h 1239662"/>
              <a:gd name="connsiteX1" fmla="*/ 2520000 w 2520000"/>
              <a:gd name="connsiteY1" fmla="*/ 0 h 1239662"/>
              <a:gd name="connsiteX2" fmla="*/ 2520000 w 2520000"/>
              <a:gd name="connsiteY2" fmla="*/ 1239662 h 1239662"/>
              <a:gd name="connsiteX3" fmla="*/ 0 w 2520000"/>
              <a:gd name="connsiteY3" fmla="*/ 1239662 h 1239662"/>
              <a:gd name="connsiteX4" fmla="*/ 0 w 2520000"/>
              <a:gd name="connsiteY4" fmla="*/ 0 h 1239662"/>
              <a:gd name="connsiteX0" fmla="*/ 0 w 2520000"/>
              <a:gd name="connsiteY0" fmla="*/ 409432 h 1649094"/>
              <a:gd name="connsiteX1" fmla="*/ 2520000 w 2520000"/>
              <a:gd name="connsiteY1" fmla="*/ 409432 h 1649094"/>
              <a:gd name="connsiteX2" fmla="*/ 2520000 w 2520000"/>
              <a:gd name="connsiteY2" fmla="*/ 1649094 h 1649094"/>
              <a:gd name="connsiteX3" fmla="*/ 0 w 2520000"/>
              <a:gd name="connsiteY3" fmla="*/ 1649094 h 1649094"/>
              <a:gd name="connsiteX4" fmla="*/ 0 w 2520000"/>
              <a:gd name="connsiteY4" fmla="*/ 409432 h 1649094"/>
              <a:gd name="connsiteX0" fmla="*/ 0 w 2520000"/>
              <a:gd name="connsiteY0" fmla="*/ 469675 h 1709337"/>
              <a:gd name="connsiteX1" fmla="*/ 2520000 w 2520000"/>
              <a:gd name="connsiteY1" fmla="*/ 469675 h 1709337"/>
              <a:gd name="connsiteX2" fmla="*/ 2520000 w 2520000"/>
              <a:gd name="connsiteY2" fmla="*/ 1709337 h 1709337"/>
              <a:gd name="connsiteX3" fmla="*/ 0 w 2520000"/>
              <a:gd name="connsiteY3" fmla="*/ 1709337 h 1709337"/>
              <a:gd name="connsiteX4" fmla="*/ 0 w 2520000"/>
              <a:gd name="connsiteY4" fmla="*/ 469675 h 1709337"/>
              <a:gd name="connsiteX0" fmla="*/ 0 w 2520000"/>
              <a:gd name="connsiteY0" fmla="*/ 368511 h 1608173"/>
              <a:gd name="connsiteX1" fmla="*/ 2520000 w 2520000"/>
              <a:gd name="connsiteY1" fmla="*/ 368511 h 1608173"/>
              <a:gd name="connsiteX2" fmla="*/ 2520000 w 2520000"/>
              <a:gd name="connsiteY2" fmla="*/ 1608173 h 1608173"/>
              <a:gd name="connsiteX3" fmla="*/ 0 w 2520000"/>
              <a:gd name="connsiteY3" fmla="*/ 1608173 h 1608173"/>
              <a:gd name="connsiteX4" fmla="*/ 0 w 2520000"/>
              <a:gd name="connsiteY4" fmla="*/ 368511 h 1608173"/>
              <a:gd name="connsiteX0" fmla="*/ 0 w 2520000"/>
              <a:gd name="connsiteY0" fmla="*/ 445766 h 1685428"/>
              <a:gd name="connsiteX1" fmla="*/ 2520000 w 2520000"/>
              <a:gd name="connsiteY1" fmla="*/ 445766 h 1685428"/>
              <a:gd name="connsiteX2" fmla="*/ 2520000 w 2520000"/>
              <a:gd name="connsiteY2" fmla="*/ 1685428 h 1685428"/>
              <a:gd name="connsiteX3" fmla="*/ 0 w 2520000"/>
              <a:gd name="connsiteY3" fmla="*/ 1685428 h 1685428"/>
              <a:gd name="connsiteX4" fmla="*/ 0 w 2520000"/>
              <a:gd name="connsiteY4" fmla="*/ 445766 h 16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685428">
                <a:moveTo>
                  <a:pt x="0" y="445766"/>
                </a:moveTo>
                <a:cubicBezTo>
                  <a:pt x="853647" y="-243446"/>
                  <a:pt x="1905188" y="-45553"/>
                  <a:pt x="2520000" y="445766"/>
                </a:cubicBezTo>
                <a:lnTo>
                  <a:pt x="2520000" y="1685428"/>
                </a:lnTo>
                <a:lnTo>
                  <a:pt x="0" y="1685428"/>
                </a:lnTo>
                <a:lnTo>
                  <a:pt x="0" y="44576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Oval 9"/>
          <p:cNvSpPr/>
          <p:nvPr/>
        </p:nvSpPr>
        <p:spPr>
          <a:xfrm>
            <a:off x="1967952" y="3468763"/>
            <a:ext cx="864096" cy="86409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" name="Oval 10"/>
          <p:cNvSpPr/>
          <p:nvPr/>
        </p:nvSpPr>
        <p:spPr>
          <a:xfrm>
            <a:off x="5663952" y="3458713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Oval 11"/>
          <p:cNvSpPr/>
          <p:nvPr/>
        </p:nvSpPr>
        <p:spPr>
          <a:xfrm>
            <a:off x="9359952" y="3448664"/>
            <a:ext cx="864096" cy="864096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21" name="Group 20"/>
          <p:cNvGrpSpPr/>
          <p:nvPr/>
        </p:nvGrpSpPr>
        <p:grpSpPr>
          <a:xfrm>
            <a:off x="719875" y="4363825"/>
            <a:ext cx="3266199" cy="1360127"/>
            <a:chOff x="1365483" y="4163466"/>
            <a:chExt cx="3539490" cy="1020095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5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Leachate leads to groundwater contamination.       </a:t>
              </a:r>
              <a:endParaRPr lang="ko-KR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65483" y="4163466"/>
              <a:ext cx="353949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Heavy Air Pollution due to Open Fire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17782" y="4523618"/>
            <a:ext cx="1956436" cy="1077218"/>
            <a:chOff x="2113657" y="4283314"/>
            <a:chExt cx="2120136" cy="807914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560313"/>
              <a:ext cx="212013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212013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Accumulation of toxic substances along the food chain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25283" y="4523620"/>
            <a:ext cx="1956436" cy="1569661"/>
            <a:chOff x="2113657" y="4283314"/>
            <a:chExt cx="2120136" cy="1177246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560313"/>
              <a:ext cx="212013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2120135" cy="117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Direct inhalation of toxic substances by the local community, dump- or landfill workers</a:t>
              </a:r>
            </a:p>
          </p:txBody>
        </p:sp>
      </p:grpSp>
      <p:sp>
        <p:nvSpPr>
          <p:cNvPr id="37" name="Freeform 20">
            <a:extLst>
              <a:ext uri="{FF2B5EF4-FFF2-40B4-BE49-F238E27FC236}">
                <a16:creationId xmlns:a16="http://schemas.microsoft.com/office/drawing/2014/main" id="{1A9E805F-2577-47A6-8A79-D8286C9B1CDD}"/>
              </a:ext>
            </a:extLst>
          </p:cNvPr>
          <p:cNvSpPr/>
          <p:nvPr/>
        </p:nvSpPr>
        <p:spPr>
          <a:xfrm>
            <a:off x="2164639" y="3588472"/>
            <a:ext cx="543050" cy="610665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3B2FAA0E-D7D4-475E-9BAC-FAA4BA52EAFF}"/>
              </a:ext>
            </a:extLst>
          </p:cNvPr>
          <p:cNvSpPr/>
          <p:nvPr/>
        </p:nvSpPr>
        <p:spPr>
          <a:xfrm rot="16200000">
            <a:off x="5798591" y="3605802"/>
            <a:ext cx="612135" cy="5745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Oval 31">
            <a:extLst>
              <a:ext uri="{FF2B5EF4-FFF2-40B4-BE49-F238E27FC236}">
                <a16:creationId xmlns:a16="http://schemas.microsoft.com/office/drawing/2014/main" id="{7C9BA319-DC21-428B-9CAA-B6E888EC0363}"/>
              </a:ext>
            </a:extLst>
          </p:cNvPr>
          <p:cNvSpPr/>
          <p:nvPr/>
        </p:nvSpPr>
        <p:spPr>
          <a:xfrm>
            <a:off x="9461278" y="3565764"/>
            <a:ext cx="566083" cy="56235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Health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Hazards</a:t>
            </a:r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549932" y="2453372"/>
            <a:ext cx="3051832" cy="3051832"/>
            <a:chOff x="2643166" y="1649191"/>
            <a:chExt cx="3834950" cy="3834950"/>
          </a:xfrm>
        </p:grpSpPr>
        <p:sp>
          <p:nvSpPr>
            <p:cNvPr id="7" name="Oval 6"/>
            <p:cNvSpPr/>
            <p:nvPr/>
          </p:nvSpPr>
          <p:spPr>
            <a:xfrm>
              <a:off x="3570641" y="2576666"/>
              <a:ext cx="1980000" cy="1980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43166" y="1649191"/>
              <a:ext cx="3834950" cy="3834950"/>
              <a:chOff x="2500375" y="1715866"/>
              <a:chExt cx="3834950" cy="3834950"/>
            </a:xfrm>
          </p:grpSpPr>
          <p:sp>
            <p:nvSpPr>
              <p:cNvPr id="9" name="Up-Down Arrow 8"/>
              <p:cNvSpPr/>
              <p:nvPr/>
            </p:nvSpPr>
            <p:spPr>
              <a:xfrm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Up-Down Arrow 9"/>
              <p:cNvSpPr/>
              <p:nvPr/>
            </p:nvSpPr>
            <p:spPr>
              <a:xfrm rot="36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Up-Down Arrow 10"/>
              <p:cNvSpPr/>
              <p:nvPr/>
            </p:nvSpPr>
            <p:spPr>
              <a:xfrm rot="72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768641" y="2774666"/>
              <a:ext cx="1584000" cy="158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8620" y="3252187"/>
            <a:ext cx="3860161" cy="669786"/>
            <a:chOff x="6210995" y="1433695"/>
            <a:chExt cx="1822908" cy="357376"/>
          </a:xfrm>
        </p:grpSpPr>
        <p:sp>
          <p:nvSpPr>
            <p:cNvPr id="26" name="TextBox 25"/>
            <p:cNvSpPr txBox="1"/>
            <p:nvPr/>
          </p:nvSpPr>
          <p:spPr>
            <a:xfrm>
              <a:off x="6210998" y="1433695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Gastro-enteric infections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10995" y="1610430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69051" y="3078401"/>
            <a:ext cx="4010952" cy="669786"/>
            <a:chOff x="6210996" y="1433695"/>
            <a:chExt cx="2293412" cy="357376"/>
          </a:xfrm>
        </p:grpSpPr>
        <p:sp>
          <p:nvSpPr>
            <p:cNvPr id="32" name="TextBox 31"/>
            <p:cNvSpPr txBox="1"/>
            <p:nvPr/>
          </p:nvSpPr>
          <p:spPr>
            <a:xfrm>
              <a:off x="6210998" y="1433695"/>
              <a:ext cx="2293410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Respiratory &amp; Skin Diseases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0996" y="1610430"/>
              <a:ext cx="2293410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8620" y="4747044"/>
            <a:ext cx="3860161" cy="669786"/>
            <a:chOff x="6210995" y="1433695"/>
            <a:chExt cx="1822908" cy="357376"/>
          </a:xfrm>
        </p:grpSpPr>
        <p:sp>
          <p:nvSpPr>
            <p:cNvPr id="36" name="TextBox 35"/>
            <p:cNvSpPr txBox="1"/>
            <p:nvPr/>
          </p:nvSpPr>
          <p:spPr>
            <a:xfrm>
              <a:off x="6210998" y="1433695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Hepatitis B &amp; C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10995" y="1610430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0733" y="2178724"/>
            <a:ext cx="3860161" cy="669786"/>
            <a:chOff x="6210995" y="1433695"/>
            <a:chExt cx="1822908" cy="357376"/>
          </a:xfrm>
        </p:grpSpPr>
        <p:sp>
          <p:nvSpPr>
            <p:cNvPr id="39" name="TextBox 38"/>
            <p:cNvSpPr txBox="1"/>
            <p:nvPr/>
          </p:nvSpPr>
          <p:spPr>
            <a:xfrm>
              <a:off x="6210998" y="1433695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Intoxication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10995" y="1610430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94053" y="5426955"/>
            <a:ext cx="4010952" cy="669786"/>
            <a:chOff x="6210996" y="1433695"/>
            <a:chExt cx="2293412" cy="357376"/>
          </a:xfrm>
        </p:grpSpPr>
        <p:sp>
          <p:nvSpPr>
            <p:cNvPr id="42" name="TextBox 41"/>
            <p:cNvSpPr txBox="1"/>
            <p:nvPr/>
          </p:nvSpPr>
          <p:spPr>
            <a:xfrm>
              <a:off x="6210998" y="1433695"/>
              <a:ext cx="2293410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Blood stream infections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10996" y="1610430"/>
              <a:ext cx="2293410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21856" y="4481477"/>
            <a:ext cx="3860161" cy="669786"/>
            <a:chOff x="6210995" y="1433695"/>
            <a:chExt cx="1822908" cy="357376"/>
          </a:xfrm>
        </p:grpSpPr>
        <p:sp>
          <p:nvSpPr>
            <p:cNvPr id="45" name="TextBox 44"/>
            <p:cNvSpPr txBox="1"/>
            <p:nvPr/>
          </p:nvSpPr>
          <p:spPr>
            <a:xfrm>
              <a:off x="6210998" y="1433695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AIDS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10995" y="1610430"/>
              <a:ext cx="1822905" cy="18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텍스트 개체 틀 1">
            <a:extLst>
              <a:ext uri="{FF2B5EF4-FFF2-40B4-BE49-F238E27FC236}">
                <a16:creationId xmlns:a16="http://schemas.microsoft.com/office/drawing/2014/main" id="{8D962B6C-CB48-400E-AF03-3CDD7C29F41C}"/>
              </a:ext>
            </a:extLst>
          </p:cNvPr>
          <p:cNvSpPr txBox="1">
            <a:spLocks/>
          </p:cNvSpPr>
          <p:nvPr/>
        </p:nvSpPr>
        <p:spPr>
          <a:xfrm>
            <a:off x="1043944" y="1314720"/>
            <a:ext cx="9144000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1200" dirty="0"/>
              <a:t>Many of the Health Hazards caused due to improper disposal of waste:</a:t>
            </a:r>
          </a:p>
        </p:txBody>
      </p:sp>
      <p:grpSp>
        <p:nvGrpSpPr>
          <p:cNvPr id="47" name="Group 110">
            <a:extLst>
              <a:ext uri="{FF2B5EF4-FFF2-40B4-BE49-F238E27FC236}">
                <a16:creationId xmlns:a16="http://schemas.microsoft.com/office/drawing/2014/main" id="{6B5C9F6A-F7F2-47B9-83CD-02BE6DEAEF2C}"/>
              </a:ext>
            </a:extLst>
          </p:cNvPr>
          <p:cNvGrpSpPr/>
          <p:nvPr/>
        </p:nvGrpSpPr>
        <p:grpSpPr>
          <a:xfrm>
            <a:off x="5621587" y="3501682"/>
            <a:ext cx="838230" cy="952791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48" name="Freeform 111">
              <a:extLst>
                <a:ext uri="{FF2B5EF4-FFF2-40B4-BE49-F238E27FC236}">
                  <a16:creationId xmlns:a16="http://schemas.microsoft.com/office/drawing/2014/main" id="{51462DDB-B4D8-4FAD-9F58-A9BA39CEA5D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37">
              <a:extLst>
                <a:ext uri="{FF2B5EF4-FFF2-40B4-BE49-F238E27FC236}">
                  <a16:creationId xmlns:a16="http://schemas.microsoft.com/office/drawing/2014/main" id="{C5F05073-1257-469B-9D00-14D7708649F2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1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38B848C-00A3-48A4-8912-9DFD2BD0F3A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 b="22064"/>
          <a:stretch>
            <a:fillRect/>
          </a:stretch>
        </p:blipFill>
        <p:spPr>
          <a:xfrm>
            <a:off x="6102352" y="1820334"/>
            <a:ext cx="6089649" cy="2664884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46BC1A6-6F1D-4F16-8C37-14BB7B345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16280"/>
          <a:stretch>
            <a:fillRect/>
          </a:stretch>
        </p:blipFill>
        <p:spPr>
          <a:xfrm>
            <a:off x="6352" y="1820334"/>
            <a:ext cx="6089649" cy="2664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Previous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BB5B-D078-4792-BBCC-04FF792D49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 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261" y="1769036"/>
            <a:ext cx="2736304" cy="27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4868675" y="1908450"/>
            <a:ext cx="2457479" cy="2457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Donut 7"/>
          <p:cNvSpPr/>
          <p:nvPr/>
        </p:nvSpPr>
        <p:spPr>
          <a:xfrm>
            <a:off x="4512254" y="1552029"/>
            <a:ext cx="3170321" cy="3170321"/>
          </a:xfrm>
          <a:prstGeom prst="donut">
            <a:avLst>
              <a:gd name="adj" fmla="val 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823" y="3224970"/>
            <a:ext cx="2095180" cy="666978"/>
            <a:chOff x="4932039" y="1388325"/>
            <a:chExt cx="1931425" cy="500233"/>
          </a:xfrm>
        </p:grpSpPr>
        <p:sp>
          <p:nvSpPr>
            <p:cNvPr id="17" name="TextBox 16"/>
            <p:cNvSpPr txBox="1"/>
            <p:nvPr/>
          </p:nvSpPr>
          <p:spPr>
            <a:xfrm>
              <a:off x="4932039" y="1388325"/>
              <a:ext cx="193142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Hazardous Waste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8963" y="4859092"/>
            <a:ext cx="975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Mixing of Hospital Waste with General Waste. 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8F4BD076-5C58-4EDB-9F7D-28717B31BCCB}"/>
              </a:ext>
            </a:extLst>
          </p:cNvPr>
          <p:cNvSpPr/>
          <p:nvPr/>
        </p:nvSpPr>
        <p:spPr>
          <a:xfrm>
            <a:off x="5503344" y="2085006"/>
            <a:ext cx="1185312" cy="11921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418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C89B7BF-DB63-4930-A6A9-B58411E488F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6" b="20826"/>
          <a:stretch>
            <a:fillRect/>
          </a:stretch>
        </p:blipFill>
        <p:spPr bwMode="auto">
          <a:xfrm>
            <a:off x="6102352" y="1820334"/>
            <a:ext cx="6089649" cy="2664884"/>
          </a:xfrm>
          <a:prstGeom prst="rect">
            <a:avLst/>
          </a:prstGeom>
          <a:noFill/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C2EA9E0-7A64-48A4-96B0-C443ADFDAB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6" b="20826"/>
          <a:stretch>
            <a:fillRect/>
          </a:stretch>
        </p:blipFill>
        <p:spPr bwMode="auto">
          <a:xfrm>
            <a:off x="6352" y="1820334"/>
            <a:ext cx="6089649" cy="2664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BB5B-D078-4792-BBCC-04FF792D49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 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261" y="1769036"/>
            <a:ext cx="2736304" cy="27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4868675" y="1908450"/>
            <a:ext cx="2457479" cy="2457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Donut 7"/>
          <p:cNvSpPr/>
          <p:nvPr/>
        </p:nvSpPr>
        <p:spPr>
          <a:xfrm>
            <a:off x="4512254" y="1552029"/>
            <a:ext cx="3170321" cy="3170321"/>
          </a:xfrm>
          <a:prstGeom prst="donut">
            <a:avLst>
              <a:gd name="adj" fmla="val 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823" y="3224970"/>
            <a:ext cx="2095180" cy="666978"/>
            <a:chOff x="4932039" y="1388325"/>
            <a:chExt cx="1931425" cy="500233"/>
          </a:xfrm>
        </p:grpSpPr>
        <p:sp>
          <p:nvSpPr>
            <p:cNvPr id="17" name="TextBox 16"/>
            <p:cNvSpPr txBox="1"/>
            <p:nvPr/>
          </p:nvSpPr>
          <p:spPr>
            <a:xfrm>
              <a:off x="4932039" y="1388325"/>
              <a:ext cx="193142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Hazardous Waste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8963" y="4859092"/>
            <a:ext cx="975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Infectious waste is being thrown in open plots &amp; pits. 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8F4BD076-5C58-4EDB-9F7D-28717B31BCCB}"/>
              </a:ext>
            </a:extLst>
          </p:cNvPr>
          <p:cNvSpPr/>
          <p:nvPr/>
        </p:nvSpPr>
        <p:spPr>
          <a:xfrm>
            <a:off x="5503344" y="2085006"/>
            <a:ext cx="1185312" cy="11921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8EB047-5402-42F0-A33B-8EE83645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Previous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09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open burning of hospital waste">
            <a:extLst>
              <a:ext uri="{FF2B5EF4-FFF2-40B4-BE49-F238E27FC236}">
                <a16:creationId xmlns:a16="http://schemas.microsoft.com/office/drawing/2014/main" id="{F423A419-4F24-4A97-8581-63753F5C358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20882" b="20882"/>
          <a:stretch/>
        </p:blipFill>
        <p:spPr bwMode="auto">
          <a:xfrm>
            <a:off x="239350" y="1822016"/>
            <a:ext cx="11713301" cy="39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Previous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BB5B-D078-4792-BBCC-04FF792D49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 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261" y="1769036"/>
            <a:ext cx="2736304" cy="27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4868675" y="1908450"/>
            <a:ext cx="2457479" cy="2457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Donut 7"/>
          <p:cNvSpPr/>
          <p:nvPr/>
        </p:nvSpPr>
        <p:spPr>
          <a:xfrm>
            <a:off x="4512254" y="1552029"/>
            <a:ext cx="3170321" cy="3170321"/>
          </a:xfrm>
          <a:prstGeom prst="donut">
            <a:avLst>
              <a:gd name="adj" fmla="val 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823" y="3224970"/>
            <a:ext cx="2095180" cy="666978"/>
            <a:chOff x="4932039" y="1388325"/>
            <a:chExt cx="1931425" cy="500233"/>
          </a:xfrm>
        </p:grpSpPr>
        <p:sp>
          <p:nvSpPr>
            <p:cNvPr id="17" name="TextBox 16"/>
            <p:cNvSpPr txBox="1"/>
            <p:nvPr/>
          </p:nvSpPr>
          <p:spPr>
            <a:xfrm>
              <a:off x="4932039" y="1388325"/>
              <a:ext cx="193142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Hazardous Waste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39" y="1605309"/>
              <a:ext cx="19314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8963" y="6140814"/>
            <a:ext cx="975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Open Burning. 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8F4BD076-5C58-4EDB-9F7D-28717B31BCCB}"/>
              </a:ext>
            </a:extLst>
          </p:cNvPr>
          <p:cNvSpPr/>
          <p:nvPr/>
        </p:nvSpPr>
        <p:spPr>
          <a:xfrm>
            <a:off x="5503344" y="2085006"/>
            <a:ext cx="1185312" cy="11921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7858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ew colour style">
      <a:dk1>
        <a:srgbClr val="000000"/>
      </a:dk1>
      <a:lt1>
        <a:sysClr val="window" lastClr="FFFFFF"/>
      </a:lt1>
      <a:dk2>
        <a:srgbClr val="0452A7"/>
      </a:dk2>
      <a:lt2>
        <a:srgbClr val="95A5A6"/>
      </a:lt2>
      <a:accent1>
        <a:srgbClr val="88CDF4"/>
      </a:accent1>
      <a:accent2>
        <a:srgbClr val="FD7670"/>
      </a:accent2>
      <a:accent3>
        <a:srgbClr val="FBE774"/>
      </a:accent3>
      <a:accent4>
        <a:srgbClr val="2DC28A"/>
      </a:accent4>
      <a:accent5>
        <a:srgbClr val="FAC9DE"/>
      </a:accent5>
      <a:accent6>
        <a:srgbClr val="74483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1014</Words>
  <Application>Microsoft Office PowerPoint</Application>
  <PresentationFormat>Widescreen</PresentationFormat>
  <Paragraphs>182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Impact</vt:lpstr>
      <vt:lpstr>Source Sans Pro</vt:lpstr>
      <vt:lpstr>Office Theme</vt:lpstr>
      <vt:lpstr>Section Break Slide Master</vt:lpstr>
      <vt:lpstr>2_Office Theme</vt:lpstr>
      <vt:lpstr>PowerPoint Presentation</vt:lpstr>
      <vt:lpstr>PowerPoint Presentation</vt:lpstr>
      <vt:lpstr>PowerPoint Presentation</vt:lpstr>
      <vt:lpstr>  Direct Risk to Environment</vt:lpstr>
      <vt:lpstr>Hospital Waste</vt:lpstr>
      <vt:lpstr>Health Hazards</vt:lpstr>
      <vt:lpstr>Previous Practice</vt:lpstr>
      <vt:lpstr>Previous Practice</vt:lpstr>
      <vt:lpstr>Previous Practice</vt:lpstr>
      <vt:lpstr>Previous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 of Our Work</vt:lpstr>
      <vt:lpstr>Training &amp; Capacity Building</vt:lpstr>
      <vt:lpstr>PowerPoint Presentation</vt:lpstr>
      <vt:lpstr>PowerPoint Presentation</vt:lpstr>
      <vt:lpstr>PowerPoint Presentation</vt:lpstr>
      <vt:lpstr>Services are being managed and organized by the executing agency </vt:lpstr>
      <vt:lpstr>Services are being managed and organized by the executing agency </vt:lpstr>
      <vt:lpstr>Cont..</vt:lpstr>
      <vt:lpstr>PowerPoint Presentation</vt:lpstr>
      <vt:lpstr>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DR ATA UL HAQ</cp:lastModifiedBy>
  <cp:revision>98</cp:revision>
  <cp:lastPrinted>2019-04-08T11:32:11Z</cp:lastPrinted>
  <dcterms:created xsi:type="dcterms:W3CDTF">2017-08-01T19:37:59Z</dcterms:created>
  <dcterms:modified xsi:type="dcterms:W3CDTF">2021-08-17T06:53:15Z</dcterms:modified>
</cp:coreProperties>
</file>